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76" r:id="rId3"/>
    <p:sldId id="282" r:id="rId4"/>
    <p:sldId id="285" r:id="rId5"/>
    <p:sldId id="323" r:id="rId6"/>
    <p:sldId id="278" r:id="rId7"/>
    <p:sldId id="288" r:id="rId8"/>
    <p:sldId id="290" r:id="rId9"/>
    <p:sldId id="294" r:id="rId10"/>
    <p:sldId id="295" r:id="rId11"/>
    <p:sldId id="296" r:id="rId12"/>
    <p:sldId id="297" r:id="rId13"/>
    <p:sldId id="298" r:id="rId14"/>
    <p:sldId id="299" r:id="rId15"/>
    <p:sldId id="324" r:id="rId16"/>
    <p:sldId id="302" r:id="rId17"/>
    <p:sldId id="300" r:id="rId18"/>
    <p:sldId id="301" r:id="rId19"/>
    <p:sldId id="329" r:id="rId20"/>
    <p:sldId id="305" r:id="rId21"/>
    <p:sldId id="306" r:id="rId22"/>
    <p:sldId id="334" r:id="rId23"/>
    <p:sldId id="307" r:id="rId24"/>
    <p:sldId id="308" r:id="rId25"/>
    <p:sldId id="316" r:id="rId26"/>
    <p:sldId id="319" r:id="rId27"/>
    <p:sldId id="317" r:id="rId28"/>
    <p:sldId id="318" r:id="rId29"/>
    <p:sldId id="335" r:id="rId30"/>
    <p:sldId id="303" r:id="rId31"/>
    <p:sldId id="332" r:id="rId32"/>
    <p:sldId id="321" r:id="rId33"/>
    <p:sldId id="320" r:id="rId34"/>
    <p:sldId id="259" r:id="rId35"/>
    <p:sldId id="328" r:id="rId36"/>
    <p:sldId id="326" r:id="rId37"/>
    <p:sldId id="287" r:id="rId38"/>
    <p:sldId id="263" r:id="rId39"/>
    <p:sldId id="260" r:id="rId40"/>
    <p:sldId id="309" r:id="rId41"/>
    <p:sldId id="277" r:id="rId42"/>
    <p:sldId id="261" r:id="rId43"/>
    <p:sldId id="262"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Lst>
  <p:sldSz cx="18288000" cy="10287000"/>
  <p:notesSz cx="6858000" cy="9144000"/>
  <p:embeddedFontLst>
    <p:embeddedFont>
      <p:font typeface="Arial Narrow" panose="020B0606020202030204" pitchFamily="34" charset="0"/>
      <p:regular r:id="rId58"/>
      <p:bold r:id="rId59"/>
      <p:italic r:id="rId60"/>
      <p:boldItalic r:id="rId61"/>
    </p:embeddedFont>
    <p:embeddedFont>
      <p:font typeface="Black Ops One" panose="020B0604020202020204" charset="0"/>
      <p:regular r:id="rId62"/>
    </p:embeddedFont>
    <p:embeddedFont>
      <p:font typeface="Calibri" panose="020F0502020204030204" pitchFamily="34" charset="0"/>
      <p:regular r:id="rId63"/>
      <p:bold r:id="rId64"/>
      <p:italic r:id="rId65"/>
      <p:boldItalic r:id="rId66"/>
    </p:embeddedFont>
    <p:embeddedFont>
      <p:font typeface="Selawik" panose="020B0502040204020203" pitchFamily="34" charset="0"/>
      <p:regular r:id="rId67"/>
      <p:bold r:id="rId68"/>
    </p:embeddedFont>
    <p:embeddedFont>
      <p:font typeface="Selawik Light" panose="020B0502040204020203" pitchFamily="34" charset="0"/>
      <p:regular r:id="rId69"/>
    </p:embeddedFont>
    <p:embeddedFont>
      <p:font typeface="Slabo 27px"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1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BDC52-E6B0-4BC2-9C35-997C4BB644D7}" v="7663" dt="2023-12-22T12:13:52.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1" autoAdjust="0"/>
    <p:restoredTop sz="95033" autoAdjust="0"/>
  </p:normalViewPr>
  <p:slideViewPr>
    <p:cSldViewPr snapToGrid="0">
      <p:cViewPr varScale="1">
        <p:scale>
          <a:sx n="55" d="100"/>
          <a:sy n="55" d="100"/>
        </p:scale>
        <p:origin x="854" y="13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hra, M.K. (Manish, Student M-CS)" userId="8a22b788-8ba7-473c-8814-40fa28c4012b" providerId="ADAL" clId="{3E5BDC52-E6B0-4BC2-9C35-997C4BB644D7}"/>
    <pc:docChg chg="undo redo custSel addSld delSld modSld sldOrd modMainMaster">
      <pc:chgData name="Mishra, M.K. (Manish, Student M-CS)" userId="8a22b788-8ba7-473c-8814-40fa28c4012b" providerId="ADAL" clId="{3E5BDC52-E6B0-4BC2-9C35-997C4BB644D7}" dt="2023-12-22T12:13:52.439" v="62375"/>
      <pc:docMkLst>
        <pc:docMk/>
      </pc:docMkLst>
      <pc:sldChg chg="addSp modSp mod setBg modAnim modNotesTx">
        <pc:chgData name="Mishra, M.K. (Manish, Student M-CS)" userId="8a22b788-8ba7-473c-8814-40fa28c4012b" providerId="ADAL" clId="{3E5BDC52-E6B0-4BC2-9C35-997C4BB644D7}" dt="2023-12-22T09:13:09.868" v="62364" actId="20577"/>
        <pc:sldMkLst>
          <pc:docMk/>
          <pc:sldMk cId="0" sldId="256"/>
        </pc:sldMkLst>
        <pc:spChg chg="add mod">
          <ac:chgData name="Mishra, M.K. (Manish, Student M-CS)" userId="8a22b788-8ba7-473c-8814-40fa28c4012b" providerId="ADAL" clId="{3E5BDC52-E6B0-4BC2-9C35-997C4BB644D7}" dt="2023-12-21T13:24:13.212" v="49781" actId="14100"/>
          <ac:spMkLst>
            <pc:docMk/>
            <pc:sldMk cId="0" sldId="256"/>
            <ac:spMk id="2" creationId="{09D4F7DA-4256-E0AB-B09B-BE5CA789309D}"/>
          </ac:spMkLst>
        </pc:spChg>
        <pc:spChg chg="add mod">
          <ac:chgData name="Mishra, M.K. (Manish, Student M-CS)" userId="8a22b788-8ba7-473c-8814-40fa28c4012b" providerId="ADAL" clId="{3E5BDC52-E6B0-4BC2-9C35-997C4BB644D7}" dt="2023-12-17T21:55:05.771" v="617" actId="1076"/>
          <ac:spMkLst>
            <pc:docMk/>
            <pc:sldMk cId="0" sldId="256"/>
            <ac:spMk id="3" creationId="{AF43F657-22C1-F8A7-7BDD-7A6E91FA4DF6}"/>
          </ac:spMkLst>
        </pc:spChg>
        <pc:spChg chg="mod">
          <ac:chgData name="Mishra, M.K. (Manish, Student M-CS)" userId="8a22b788-8ba7-473c-8814-40fa28c4012b" providerId="ADAL" clId="{3E5BDC52-E6B0-4BC2-9C35-997C4BB644D7}" dt="2023-12-17T22:29:44.240" v="2013" actId="1076"/>
          <ac:spMkLst>
            <pc:docMk/>
            <pc:sldMk cId="0" sldId="256"/>
            <ac:spMk id="87" creationId="{00000000-0000-0000-0000-000000000000}"/>
          </ac:spMkLst>
        </pc:spChg>
        <pc:spChg chg="mod">
          <ac:chgData name="Mishra, M.K. (Manish, Student M-CS)" userId="8a22b788-8ba7-473c-8814-40fa28c4012b" providerId="ADAL" clId="{3E5BDC52-E6B0-4BC2-9C35-997C4BB644D7}" dt="2023-12-20T14:18:37.584" v="33648" actId="404"/>
          <ac:spMkLst>
            <pc:docMk/>
            <pc:sldMk cId="0" sldId="256"/>
            <ac:spMk id="89" creationId="{00000000-0000-0000-0000-000000000000}"/>
          </ac:spMkLst>
        </pc:spChg>
        <pc:spChg chg="mod">
          <ac:chgData name="Mishra, M.K. (Manish, Student M-CS)" userId="8a22b788-8ba7-473c-8814-40fa28c4012b" providerId="ADAL" clId="{3E5BDC52-E6B0-4BC2-9C35-997C4BB644D7}" dt="2023-12-21T13:24:15.499" v="49782" actId="1076"/>
          <ac:spMkLst>
            <pc:docMk/>
            <pc:sldMk cId="0" sldId="256"/>
            <ac:spMk id="90" creationId="{00000000-0000-0000-0000-000000000000}"/>
          </ac:spMkLst>
        </pc:spChg>
        <pc:spChg chg="mod">
          <ac:chgData name="Mishra, M.K. (Manish, Student M-CS)" userId="8a22b788-8ba7-473c-8814-40fa28c4012b" providerId="ADAL" clId="{3E5BDC52-E6B0-4BC2-9C35-997C4BB644D7}" dt="2023-12-17T22:29:36.607" v="2009" actId="1076"/>
          <ac:spMkLst>
            <pc:docMk/>
            <pc:sldMk cId="0" sldId="256"/>
            <ac:spMk id="100" creationId="{00000000-0000-0000-0000-000000000000}"/>
          </ac:spMkLst>
        </pc:spChg>
        <pc:spChg chg="mod">
          <ac:chgData name="Mishra, M.K. (Manish, Student M-CS)" userId="8a22b788-8ba7-473c-8814-40fa28c4012b" providerId="ADAL" clId="{3E5BDC52-E6B0-4BC2-9C35-997C4BB644D7}" dt="2023-12-17T22:29:32.871" v="2008" actId="1076"/>
          <ac:spMkLst>
            <pc:docMk/>
            <pc:sldMk cId="0" sldId="256"/>
            <ac:spMk id="119" creationId="{00000000-0000-0000-0000-000000000000}"/>
          </ac:spMkLst>
        </pc:spChg>
      </pc:sldChg>
      <pc:sldChg chg="addSp delSp modSp del mod ord setBg modAnim modShow modNotesTx">
        <pc:chgData name="Mishra, M.K. (Manish, Student M-CS)" userId="8a22b788-8ba7-473c-8814-40fa28c4012b" providerId="ADAL" clId="{3E5BDC52-E6B0-4BC2-9C35-997C4BB644D7}" dt="2023-12-20T20:27:33.630" v="42371" actId="47"/>
        <pc:sldMkLst>
          <pc:docMk/>
          <pc:sldMk cId="0" sldId="257"/>
        </pc:sldMkLst>
        <pc:spChg chg="add del mod">
          <ac:chgData name="Mishra, M.K. (Manish, Student M-CS)" userId="8a22b788-8ba7-473c-8814-40fa28c4012b" providerId="ADAL" clId="{3E5BDC52-E6B0-4BC2-9C35-997C4BB644D7}" dt="2023-12-17T22:51:52.697" v="3088" actId="478"/>
          <ac:spMkLst>
            <pc:docMk/>
            <pc:sldMk cId="0" sldId="257"/>
            <ac:spMk id="2" creationId="{52E8E09B-743D-B1B1-9B63-25B5AE828BAC}"/>
          </ac:spMkLst>
        </pc:spChg>
        <pc:spChg chg="add del">
          <ac:chgData name="Mishra, M.K. (Manish, Student M-CS)" userId="8a22b788-8ba7-473c-8814-40fa28c4012b" providerId="ADAL" clId="{3E5BDC52-E6B0-4BC2-9C35-997C4BB644D7}" dt="2023-12-17T22:43:30.985" v="2935" actId="22"/>
          <ac:spMkLst>
            <pc:docMk/>
            <pc:sldMk cId="0" sldId="257"/>
            <ac:spMk id="6" creationId="{B36C7018-E3BD-712B-BF92-CBABC2C72AF8}"/>
          </ac:spMkLst>
        </pc:spChg>
        <pc:spChg chg="add del mod">
          <ac:chgData name="Mishra, M.K. (Manish, Student M-CS)" userId="8a22b788-8ba7-473c-8814-40fa28c4012b" providerId="ADAL" clId="{3E5BDC52-E6B0-4BC2-9C35-997C4BB644D7}" dt="2023-12-16T14:20:45.108" v="90" actId="478"/>
          <ac:spMkLst>
            <pc:docMk/>
            <pc:sldMk cId="0" sldId="257"/>
            <ac:spMk id="8" creationId="{6543955F-7CED-7B03-F2C5-BC7DF10E8B45}"/>
          </ac:spMkLst>
        </pc:spChg>
        <pc:spChg chg="add del mod">
          <ac:chgData name="Mishra, M.K. (Manish, Student M-CS)" userId="8a22b788-8ba7-473c-8814-40fa28c4012b" providerId="ADAL" clId="{3E5BDC52-E6B0-4BC2-9C35-997C4BB644D7}" dt="2023-12-17T23:41:29.795" v="7070"/>
          <ac:spMkLst>
            <pc:docMk/>
            <pc:sldMk cId="0" sldId="257"/>
            <ac:spMk id="8" creationId="{91AD976C-1C55-F3B3-0BBA-53939518A64C}"/>
          </ac:spMkLst>
        </pc:spChg>
        <pc:spChg chg="add mod">
          <ac:chgData name="Mishra, M.K. (Manish, Student M-CS)" userId="8a22b788-8ba7-473c-8814-40fa28c4012b" providerId="ADAL" clId="{3E5BDC52-E6B0-4BC2-9C35-997C4BB644D7}" dt="2023-12-18T21:20:19.513" v="15900" actId="14100"/>
          <ac:spMkLst>
            <pc:docMk/>
            <pc:sldMk cId="0" sldId="257"/>
            <ac:spMk id="9" creationId="{F50EA665-8067-AAAB-2B60-8F246466A867}"/>
          </ac:spMkLst>
        </pc:spChg>
        <pc:spChg chg="add del mod">
          <ac:chgData name="Mishra, M.K. (Manish, Student M-CS)" userId="8a22b788-8ba7-473c-8814-40fa28c4012b" providerId="ADAL" clId="{3E5BDC52-E6B0-4BC2-9C35-997C4BB644D7}" dt="2023-12-16T14:21:03.164" v="94"/>
          <ac:spMkLst>
            <pc:docMk/>
            <pc:sldMk cId="0" sldId="257"/>
            <ac:spMk id="9" creationId="{F9D2DC41-559B-5498-0065-171EE86A27C9}"/>
          </ac:spMkLst>
        </pc:spChg>
        <pc:spChg chg="add del mod">
          <ac:chgData name="Mishra, M.K. (Manish, Student M-CS)" userId="8a22b788-8ba7-473c-8814-40fa28c4012b" providerId="ADAL" clId="{3E5BDC52-E6B0-4BC2-9C35-997C4BB644D7}" dt="2023-12-16T14:21:06.549" v="98"/>
          <ac:spMkLst>
            <pc:docMk/>
            <pc:sldMk cId="0" sldId="257"/>
            <ac:spMk id="10" creationId="{9248A0A9-9E3A-A7ED-1C1F-7B14FC9B7A84}"/>
          </ac:spMkLst>
        </pc:spChg>
        <pc:spChg chg="add mod">
          <ac:chgData name="Mishra, M.K. (Manish, Student M-CS)" userId="8a22b788-8ba7-473c-8814-40fa28c4012b" providerId="ADAL" clId="{3E5BDC52-E6B0-4BC2-9C35-997C4BB644D7}" dt="2023-12-18T00:56:28.959" v="8606"/>
          <ac:spMkLst>
            <pc:docMk/>
            <pc:sldMk cId="0" sldId="257"/>
            <ac:spMk id="10" creationId="{E69E5692-4710-061A-F0D3-8A5F92BC3DAB}"/>
          </ac:spMkLst>
        </pc:spChg>
        <pc:spChg chg="add del mod">
          <ac:chgData name="Mishra, M.K. (Manish, Student M-CS)" userId="8a22b788-8ba7-473c-8814-40fa28c4012b" providerId="ADAL" clId="{3E5BDC52-E6B0-4BC2-9C35-997C4BB644D7}" dt="2023-12-16T14:30:40.875" v="204" actId="478"/>
          <ac:spMkLst>
            <pc:docMk/>
            <pc:sldMk cId="0" sldId="257"/>
            <ac:spMk id="12" creationId="{B7645175-6875-58EA-0312-FF86878973B3}"/>
          </ac:spMkLst>
        </pc:spChg>
        <pc:spChg chg="add del">
          <ac:chgData name="Mishra, M.K. (Manish, Student M-CS)" userId="8a22b788-8ba7-473c-8814-40fa28c4012b" providerId="ADAL" clId="{3E5BDC52-E6B0-4BC2-9C35-997C4BB644D7}" dt="2023-12-16T14:24:23.738" v="141" actId="22"/>
          <ac:spMkLst>
            <pc:docMk/>
            <pc:sldMk cId="0" sldId="257"/>
            <ac:spMk id="14" creationId="{B54270C8-3190-A363-CA96-B21B9195CE93}"/>
          </ac:spMkLst>
        </pc:spChg>
        <pc:spChg chg="mod">
          <ac:chgData name="Mishra, M.K. (Manish, Student M-CS)" userId="8a22b788-8ba7-473c-8814-40fa28c4012b" providerId="ADAL" clId="{3E5BDC52-E6B0-4BC2-9C35-997C4BB644D7}" dt="2023-12-17T22:46:07.957" v="2984" actId="1076"/>
          <ac:spMkLst>
            <pc:docMk/>
            <pc:sldMk cId="0" sldId="257"/>
            <ac:spMk id="124" creationId="{00000000-0000-0000-0000-000000000000}"/>
          </ac:spMkLst>
        </pc:spChg>
        <pc:spChg chg="del mod">
          <ac:chgData name="Mishra, M.K. (Manish, Student M-CS)" userId="8a22b788-8ba7-473c-8814-40fa28c4012b" providerId="ADAL" clId="{3E5BDC52-E6B0-4BC2-9C35-997C4BB644D7}" dt="2023-12-17T23:41:31.525" v="7071" actId="478"/>
          <ac:spMkLst>
            <pc:docMk/>
            <pc:sldMk cId="0" sldId="257"/>
            <ac:spMk id="125" creationId="{00000000-0000-0000-0000-000000000000}"/>
          </ac:spMkLst>
        </pc:spChg>
        <pc:spChg chg="del mod">
          <ac:chgData name="Mishra, M.K. (Manish, Student M-CS)" userId="8a22b788-8ba7-473c-8814-40fa28c4012b" providerId="ADAL" clId="{3E5BDC52-E6B0-4BC2-9C35-997C4BB644D7}" dt="2023-12-18T00:56:28.737" v="8605" actId="478"/>
          <ac:spMkLst>
            <pc:docMk/>
            <pc:sldMk cId="0" sldId="257"/>
            <ac:spMk id="126" creationId="{00000000-0000-0000-0000-000000000000}"/>
          </ac:spMkLst>
        </pc:spChg>
        <pc:spChg chg="del">
          <ac:chgData name="Mishra, M.K. (Manish, Student M-CS)" userId="8a22b788-8ba7-473c-8814-40fa28c4012b" providerId="ADAL" clId="{3E5BDC52-E6B0-4BC2-9C35-997C4BB644D7}" dt="2023-12-16T13:55:20.552" v="42" actId="478"/>
          <ac:spMkLst>
            <pc:docMk/>
            <pc:sldMk cId="0" sldId="257"/>
            <ac:spMk id="127" creationId="{00000000-0000-0000-0000-000000000000}"/>
          </ac:spMkLst>
        </pc:spChg>
        <pc:spChg chg="del">
          <ac:chgData name="Mishra, M.K. (Manish, Student M-CS)" userId="8a22b788-8ba7-473c-8814-40fa28c4012b" providerId="ADAL" clId="{3E5BDC52-E6B0-4BC2-9C35-997C4BB644D7}" dt="2023-12-16T13:55:17.556" v="40" actId="478"/>
          <ac:spMkLst>
            <pc:docMk/>
            <pc:sldMk cId="0" sldId="257"/>
            <ac:spMk id="128" creationId="{00000000-0000-0000-0000-000000000000}"/>
          </ac:spMkLst>
        </pc:spChg>
        <pc:spChg chg="del">
          <ac:chgData name="Mishra, M.K. (Manish, Student M-CS)" userId="8a22b788-8ba7-473c-8814-40fa28c4012b" providerId="ADAL" clId="{3E5BDC52-E6B0-4BC2-9C35-997C4BB644D7}" dt="2023-12-16T13:55:16.429" v="39" actId="478"/>
          <ac:spMkLst>
            <pc:docMk/>
            <pc:sldMk cId="0" sldId="257"/>
            <ac:spMk id="129" creationId="{00000000-0000-0000-0000-000000000000}"/>
          </ac:spMkLst>
        </pc:spChg>
        <pc:spChg chg="del">
          <ac:chgData name="Mishra, M.K. (Manish, Student M-CS)" userId="8a22b788-8ba7-473c-8814-40fa28c4012b" providerId="ADAL" clId="{3E5BDC52-E6B0-4BC2-9C35-997C4BB644D7}" dt="2023-12-16T13:55:18.565" v="41" actId="478"/>
          <ac:spMkLst>
            <pc:docMk/>
            <pc:sldMk cId="0" sldId="257"/>
            <ac:spMk id="130" creationId="{00000000-0000-0000-0000-000000000000}"/>
          </ac:spMkLst>
        </pc:spChg>
        <pc:spChg chg="del mod">
          <ac:chgData name="Mishra, M.K. (Manish, Student M-CS)" userId="8a22b788-8ba7-473c-8814-40fa28c4012b" providerId="ADAL" clId="{3E5BDC52-E6B0-4BC2-9C35-997C4BB644D7}" dt="2023-12-16T13:55:23.632" v="44" actId="478"/>
          <ac:spMkLst>
            <pc:docMk/>
            <pc:sldMk cId="0" sldId="257"/>
            <ac:spMk id="131" creationId="{00000000-0000-0000-0000-000000000000}"/>
          </ac:spMkLst>
        </pc:spChg>
        <pc:spChg chg="del">
          <ac:chgData name="Mishra, M.K. (Manish, Student M-CS)" userId="8a22b788-8ba7-473c-8814-40fa28c4012b" providerId="ADAL" clId="{3E5BDC52-E6B0-4BC2-9C35-997C4BB644D7}" dt="2023-12-16T13:55:24.944" v="45" actId="478"/>
          <ac:spMkLst>
            <pc:docMk/>
            <pc:sldMk cId="0" sldId="257"/>
            <ac:spMk id="132" creationId="{00000000-0000-0000-0000-000000000000}"/>
          </ac:spMkLst>
        </pc:spChg>
        <pc:spChg chg="mod">
          <ac:chgData name="Mishra, M.K. (Manish, Student M-CS)" userId="8a22b788-8ba7-473c-8814-40fa28c4012b" providerId="ADAL" clId="{3E5BDC52-E6B0-4BC2-9C35-997C4BB644D7}" dt="2023-12-17T22:46:17.697" v="2986" actId="1076"/>
          <ac:spMkLst>
            <pc:docMk/>
            <pc:sldMk cId="0" sldId="257"/>
            <ac:spMk id="133" creationId="{00000000-0000-0000-0000-000000000000}"/>
          </ac:spMkLst>
        </pc:spChg>
        <pc:spChg chg="mod">
          <ac:chgData name="Mishra, M.K. (Manish, Student M-CS)" userId="8a22b788-8ba7-473c-8814-40fa28c4012b" providerId="ADAL" clId="{3E5BDC52-E6B0-4BC2-9C35-997C4BB644D7}" dt="2023-12-17T22:45:50.727" v="2973" actId="1076"/>
          <ac:spMkLst>
            <pc:docMk/>
            <pc:sldMk cId="0" sldId="257"/>
            <ac:spMk id="143" creationId="{00000000-0000-0000-0000-000000000000}"/>
          </ac:spMkLst>
        </pc:spChg>
        <pc:picChg chg="add mod modCrop">
          <ac:chgData name="Mishra, M.K. (Manish, Student M-CS)" userId="8a22b788-8ba7-473c-8814-40fa28c4012b" providerId="ADAL" clId="{3E5BDC52-E6B0-4BC2-9C35-997C4BB644D7}" dt="2023-12-17T22:45:10.919" v="2959" actId="1076"/>
          <ac:picMkLst>
            <pc:docMk/>
            <pc:sldMk cId="0" sldId="257"/>
            <ac:picMk id="3" creationId="{7A25AF79-9116-1359-E006-EF82CB757DF5}"/>
          </ac:picMkLst>
        </pc:picChg>
        <pc:picChg chg="add mod modCrop">
          <ac:chgData name="Mishra, M.K. (Manish, Student M-CS)" userId="8a22b788-8ba7-473c-8814-40fa28c4012b" providerId="ADAL" clId="{3E5BDC52-E6B0-4BC2-9C35-997C4BB644D7}" dt="2023-12-17T22:45:17.718" v="2962" actId="1076"/>
          <ac:picMkLst>
            <pc:docMk/>
            <pc:sldMk cId="0" sldId="257"/>
            <ac:picMk id="5" creationId="{0F44E355-2847-481B-AD9D-A9593445BF63}"/>
          </ac:picMkLst>
        </pc:picChg>
        <pc:picChg chg="add mod modCrop">
          <ac:chgData name="Mishra, M.K. (Manish, Student M-CS)" userId="8a22b788-8ba7-473c-8814-40fa28c4012b" providerId="ADAL" clId="{3E5BDC52-E6B0-4BC2-9C35-997C4BB644D7}" dt="2023-12-17T22:45:06.433" v="2958" actId="1076"/>
          <ac:picMkLst>
            <pc:docMk/>
            <pc:sldMk cId="0" sldId="257"/>
            <ac:picMk id="7" creationId="{3CD30F88-DE24-73F6-C53A-62E4711657F7}"/>
          </ac:picMkLst>
        </pc:picChg>
        <pc:picChg chg="add del mod">
          <ac:chgData name="Mishra, M.K. (Manish, Student M-CS)" userId="8a22b788-8ba7-473c-8814-40fa28c4012b" providerId="ADAL" clId="{3E5BDC52-E6B0-4BC2-9C35-997C4BB644D7}" dt="2023-12-16T14:21:21.910" v="103" actId="478"/>
          <ac:picMkLst>
            <pc:docMk/>
            <pc:sldMk cId="0" sldId="257"/>
            <ac:picMk id="11" creationId="{C57F5A19-3F24-61A8-D0B9-F10F0D9180AF}"/>
          </ac:picMkLst>
        </pc:picChg>
        <pc:picChg chg="add mod">
          <ac:chgData name="Mishra, M.K. (Manish, Student M-CS)" userId="8a22b788-8ba7-473c-8814-40fa28c4012b" providerId="ADAL" clId="{3E5BDC52-E6B0-4BC2-9C35-997C4BB644D7}" dt="2023-12-17T22:45:23.565" v="2964" actId="14100"/>
          <ac:picMkLst>
            <pc:docMk/>
            <pc:sldMk cId="0" sldId="257"/>
            <ac:picMk id="1026" creationId="{942EB84C-E7AD-6218-81C5-6587A9D36FF9}"/>
          </ac:picMkLst>
        </pc:picChg>
        <pc:picChg chg="add del mod">
          <ac:chgData name="Mishra, M.K. (Manish, Student M-CS)" userId="8a22b788-8ba7-473c-8814-40fa28c4012b" providerId="ADAL" clId="{3E5BDC52-E6B0-4BC2-9C35-997C4BB644D7}" dt="2023-12-16T14:24:17.552" v="139"/>
          <ac:picMkLst>
            <pc:docMk/>
            <pc:sldMk cId="0" sldId="257"/>
            <ac:picMk id="1026" creationId="{E15F0E8F-DB66-C381-6A2B-70E3440BD8D2}"/>
          </ac:picMkLst>
        </pc:picChg>
        <pc:picChg chg="add del mod">
          <ac:chgData name="Mishra, M.K. (Manish, Student M-CS)" userId="8a22b788-8ba7-473c-8814-40fa28c4012b" providerId="ADAL" clId="{3E5BDC52-E6B0-4BC2-9C35-997C4BB644D7}" dt="2023-12-16T14:34:07.690" v="253" actId="478"/>
          <ac:picMkLst>
            <pc:docMk/>
            <pc:sldMk cId="0" sldId="257"/>
            <ac:picMk id="1028" creationId="{5FC654E4-FABD-F29B-F89C-0095F1C1CD54}"/>
          </ac:picMkLst>
        </pc:picChg>
        <pc:picChg chg="add del mod">
          <ac:chgData name="Mishra, M.K. (Manish, Student M-CS)" userId="8a22b788-8ba7-473c-8814-40fa28c4012b" providerId="ADAL" clId="{3E5BDC52-E6B0-4BC2-9C35-997C4BB644D7}" dt="2023-12-16T14:34:07.690" v="253" actId="478"/>
          <ac:picMkLst>
            <pc:docMk/>
            <pc:sldMk cId="0" sldId="257"/>
            <ac:picMk id="1030" creationId="{F22B504B-8DD5-7B44-5CF1-BCC0C1BEE152}"/>
          </ac:picMkLst>
        </pc:picChg>
        <pc:picChg chg="add del mod">
          <ac:chgData name="Mishra, M.K. (Manish, Student M-CS)" userId="8a22b788-8ba7-473c-8814-40fa28c4012b" providerId="ADAL" clId="{3E5BDC52-E6B0-4BC2-9C35-997C4BB644D7}" dt="2023-12-16T14:34:07.690" v="253" actId="478"/>
          <ac:picMkLst>
            <pc:docMk/>
            <pc:sldMk cId="0" sldId="257"/>
            <ac:picMk id="1032" creationId="{70F61C88-CBF2-5F89-8079-024E13B5D9CC}"/>
          </ac:picMkLst>
        </pc:picChg>
        <pc:picChg chg="add del mod">
          <ac:chgData name="Mishra, M.K. (Manish, Student M-CS)" userId="8a22b788-8ba7-473c-8814-40fa28c4012b" providerId="ADAL" clId="{3E5BDC52-E6B0-4BC2-9C35-997C4BB644D7}" dt="2023-12-16T14:34:07.690" v="253" actId="478"/>
          <ac:picMkLst>
            <pc:docMk/>
            <pc:sldMk cId="0" sldId="257"/>
            <ac:picMk id="1034" creationId="{20DE983E-FD2B-024E-8EC4-5980B79A2F87}"/>
          </ac:picMkLst>
        </pc:picChg>
        <pc:picChg chg="add del mod">
          <ac:chgData name="Mishra, M.K. (Manish, Student M-CS)" userId="8a22b788-8ba7-473c-8814-40fa28c4012b" providerId="ADAL" clId="{3E5BDC52-E6B0-4BC2-9C35-997C4BB644D7}" dt="2023-12-16T14:34:07.690" v="253" actId="478"/>
          <ac:picMkLst>
            <pc:docMk/>
            <pc:sldMk cId="0" sldId="257"/>
            <ac:picMk id="1036" creationId="{8D2E0557-7AD0-F942-FEE4-E0EDD37D4F59}"/>
          </ac:picMkLst>
        </pc:picChg>
        <pc:picChg chg="add del mod">
          <ac:chgData name="Mishra, M.K. (Manish, Student M-CS)" userId="8a22b788-8ba7-473c-8814-40fa28c4012b" providerId="ADAL" clId="{3E5BDC52-E6B0-4BC2-9C35-997C4BB644D7}" dt="2023-12-16T14:31:43.177" v="211" actId="478"/>
          <ac:picMkLst>
            <pc:docMk/>
            <pc:sldMk cId="0" sldId="257"/>
            <ac:picMk id="1038" creationId="{7089C321-A885-1EAD-6263-17B39CB90CC5}"/>
          </ac:picMkLst>
        </pc:picChg>
      </pc:sldChg>
      <pc:sldChg chg="addSp delSp modSp add del mod ord setBg modAnim modShow modNotesTx">
        <pc:chgData name="Mishra, M.K. (Manish, Student M-CS)" userId="8a22b788-8ba7-473c-8814-40fa28c4012b" providerId="ADAL" clId="{3E5BDC52-E6B0-4BC2-9C35-997C4BB644D7}" dt="2023-12-20T20:27:31.270" v="42370" actId="47"/>
        <pc:sldMkLst>
          <pc:docMk/>
          <pc:sldMk cId="0" sldId="258"/>
        </pc:sldMkLst>
        <pc:spChg chg="add mod">
          <ac:chgData name="Mishra, M.K. (Manish, Student M-CS)" userId="8a22b788-8ba7-473c-8814-40fa28c4012b" providerId="ADAL" clId="{3E5BDC52-E6B0-4BC2-9C35-997C4BB644D7}" dt="2023-12-18T23:52:08.768" v="20103" actId="1076"/>
          <ac:spMkLst>
            <pc:docMk/>
            <pc:sldMk cId="0" sldId="258"/>
            <ac:spMk id="2" creationId="{9EF3CB67-19CD-8075-1CFD-1A750F2CEC18}"/>
          </ac:spMkLst>
        </pc:spChg>
        <pc:spChg chg="add del mod">
          <ac:chgData name="Mishra, M.K. (Manish, Student M-CS)" userId="8a22b788-8ba7-473c-8814-40fa28c4012b" providerId="ADAL" clId="{3E5BDC52-E6B0-4BC2-9C35-997C4BB644D7}" dt="2023-12-17T22:04:16.682" v="788" actId="478"/>
          <ac:spMkLst>
            <pc:docMk/>
            <pc:sldMk cId="0" sldId="258"/>
            <ac:spMk id="2" creationId="{FDCDFA38-B978-04CD-B717-FF3A6B8DCE78}"/>
          </ac:spMkLst>
        </pc:spChg>
        <pc:spChg chg="add mod">
          <ac:chgData name="Mishra, M.K. (Manish, Student M-CS)" userId="8a22b788-8ba7-473c-8814-40fa28c4012b" providerId="ADAL" clId="{3E5BDC52-E6B0-4BC2-9C35-997C4BB644D7}" dt="2023-12-17T22:47:28.392" v="3006" actId="1076"/>
          <ac:spMkLst>
            <pc:docMk/>
            <pc:sldMk cId="0" sldId="258"/>
            <ac:spMk id="3" creationId="{E4F6A56C-6DDD-3AC4-034E-0A9FF3882A96}"/>
          </ac:spMkLst>
        </pc:spChg>
        <pc:spChg chg="add mod">
          <ac:chgData name="Mishra, M.K. (Manish, Student M-CS)" userId="8a22b788-8ba7-473c-8814-40fa28c4012b" providerId="ADAL" clId="{3E5BDC52-E6B0-4BC2-9C35-997C4BB644D7}" dt="2023-12-17T22:09:12.059" v="919" actId="1076"/>
          <ac:spMkLst>
            <pc:docMk/>
            <pc:sldMk cId="0" sldId="258"/>
            <ac:spMk id="4" creationId="{0A13AAC2-1EA0-7F59-B9EE-68716E7E800F}"/>
          </ac:spMkLst>
        </pc:spChg>
        <pc:spChg chg="add mod">
          <ac:chgData name="Mishra, M.K. (Manish, Student M-CS)" userId="8a22b788-8ba7-473c-8814-40fa28c4012b" providerId="ADAL" clId="{3E5BDC52-E6B0-4BC2-9C35-997C4BB644D7}" dt="2023-12-18T20:48:35.598" v="15234" actId="20577"/>
          <ac:spMkLst>
            <pc:docMk/>
            <pc:sldMk cId="0" sldId="258"/>
            <ac:spMk id="5" creationId="{944CD96E-649F-79A5-0224-BF0F00E85A57}"/>
          </ac:spMkLst>
        </pc:spChg>
        <pc:spChg chg="add mod">
          <ac:chgData name="Mishra, M.K. (Manish, Student M-CS)" userId="8a22b788-8ba7-473c-8814-40fa28c4012b" providerId="ADAL" clId="{3E5BDC52-E6B0-4BC2-9C35-997C4BB644D7}" dt="2023-12-17T22:09:12.059" v="919" actId="1076"/>
          <ac:spMkLst>
            <pc:docMk/>
            <pc:sldMk cId="0" sldId="258"/>
            <ac:spMk id="6" creationId="{875BE13A-B40B-A595-6B94-3AD8AB83CB73}"/>
          </ac:spMkLst>
        </pc:spChg>
        <pc:spChg chg="add mod">
          <ac:chgData name="Mishra, M.K. (Manish, Student M-CS)" userId="8a22b788-8ba7-473c-8814-40fa28c4012b" providerId="ADAL" clId="{3E5BDC52-E6B0-4BC2-9C35-997C4BB644D7}" dt="2023-12-17T22:09:12.059" v="919" actId="1076"/>
          <ac:spMkLst>
            <pc:docMk/>
            <pc:sldMk cId="0" sldId="258"/>
            <ac:spMk id="7" creationId="{07DCFF38-B253-D450-FF4C-6BCAD3D6DBB9}"/>
          </ac:spMkLst>
        </pc:spChg>
        <pc:spChg chg="add mod">
          <ac:chgData name="Mishra, M.K. (Manish, Student M-CS)" userId="8a22b788-8ba7-473c-8814-40fa28c4012b" providerId="ADAL" clId="{3E5BDC52-E6B0-4BC2-9C35-997C4BB644D7}" dt="2023-12-17T22:09:12.059" v="919" actId="1076"/>
          <ac:spMkLst>
            <pc:docMk/>
            <pc:sldMk cId="0" sldId="258"/>
            <ac:spMk id="8" creationId="{E182F95B-16BD-E1B4-14AD-03E81D2254DD}"/>
          </ac:spMkLst>
        </pc:spChg>
        <pc:spChg chg="add mod">
          <ac:chgData name="Mishra, M.K. (Manish, Student M-CS)" userId="8a22b788-8ba7-473c-8814-40fa28c4012b" providerId="ADAL" clId="{3E5BDC52-E6B0-4BC2-9C35-997C4BB644D7}" dt="2023-12-17T22:09:12.059" v="919" actId="1076"/>
          <ac:spMkLst>
            <pc:docMk/>
            <pc:sldMk cId="0" sldId="258"/>
            <ac:spMk id="9" creationId="{FB08ED9E-3B82-B6F0-00F5-3A57BEFE1717}"/>
          </ac:spMkLst>
        </pc:spChg>
        <pc:spChg chg="add mod">
          <ac:chgData name="Mishra, M.K. (Manish, Student M-CS)" userId="8a22b788-8ba7-473c-8814-40fa28c4012b" providerId="ADAL" clId="{3E5BDC52-E6B0-4BC2-9C35-997C4BB644D7}" dt="2023-12-17T22:09:12.059" v="919" actId="1076"/>
          <ac:spMkLst>
            <pc:docMk/>
            <pc:sldMk cId="0" sldId="258"/>
            <ac:spMk id="10" creationId="{E5F2F255-8F95-A92F-3D36-E179BCE9BEB0}"/>
          </ac:spMkLst>
        </pc:spChg>
        <pc:spChg chg="del">
          <ac:chgData name="Mishra, M.K. (Manish, Student M-CS)" userId="8a22b788-8ba7-473c-8814-40fa28c4012b" providerId="ADAL" clId="{3E5BDC52-E6B0-4BC2-9C35-997C4BB644D7}" dt="2023-12-17T22:02:45.782" v="669" actId="478"/>
          <ac:spMkLst>
            <pc:docMk/>
            <pc:sldMk cId="0" sldId="258"/>
            <ac:spMk id="148" creationId="{00000000-0000-0000-0000-000000000000}"/>
          </ac:spMkLst>
        </pc:spChg>
        <pc:spChg chg="del">
          <ac:chgData name="Mishra, M.K. (Manish, Student M-CS)" userId="8a22b788-8ba7-473c-8814-40fa28c4012b" providerId="ADAL" clId="{3E5BDC52-E6B0-4BC2-9C35-997C4BB644D7}" dt="2023-12-17T22:02:46.893" v="670" actId="478"/>
          <ac:spMkLst>
            <pc:docMk/>
            <pc:sldMk cId="0" sldId="258"/>
            <ac:spMk id="149" creationId="{00000000-0000-0000-0000-000000000000}"/>
          </ac:spMkLst>
        </pc:spChg>
        <pc:spChg chg="del">
          <ac:chgData name="Mishra, M.K. (Manish, Student M-CS)" userId="8a22b788-8ba7-473c-8814-40fa28c4012b" providerId="ADAL" clId="{3E5BDC52-E6B0-4BC2-9C35-997C4BB644D7}" dt="2023-12-17T22:02:40.010" v="665" actId="478"/>
          <ac:spMkLst>
            <pc:docMk/>
            <pc:sldMk cId="0" sldId="258"/>
            <ac:spMk id="150" creationId="{00000000-0000-0000-0000-000000000000}"/>
          </ac:spMkLst>
        </pc:spChg>
        <pc:spChg chg="mod">
          <ac:chgData name="Mishra, M.K. (Manish, Student M-CS)" userId="8a22b788-8ba7-473c-8814-40fa28c4012b" providerId="ADAL" clId="{3E5BDC52-E6B0-4BC2-9C35-997C4BB644D7}" dt="2023-12-17T22:09:12.059" v="919" actId="1076"/>
          <ac:spMkLst>
            <pc:docMk/>
            <pc:sldMk cId="0" sldId="258"/>
            <ac:spMk id="151" creationId="{00000000-0000-0000-0000-000000000000}"/>
          </ac:spMkLst>
        </pc:spChg>
        <pc:spChg chg="del">
          <ac:chgData name="Mishra, M.K. (Manish, Student M-CS)" userId="8a22b788-8ba7-473c-8814-40fa28c4012b" providerId="ADAL" clId="{3E5BDC52-E6B0-4BC2-9C35-997C4BB644D7}" dt="2023-12-17T22:02:50.636" v="672" actId="478"/>
          <ac:spMkLst>
            <pc:docMk/>
            <pc:sldMk cId="0" sldId="258"/>
            <ac:spMk id="152" creationId="{00000000-0000-0000-0000-000000000000}"/>
          </ac:spMkLst>
        </pc:spChg>
        <pc:spChg chg="del">
          <ac:chgData name="Mishra, M.K. (Manish, Student M-CS)" userId="8a22b788-8ba7-473c-8814-40fa28c4012b" providerId="ADAL" clId="{3E5BDC52-E6B0-4BC2-9C35-997C4BB644D7}" dt="2023-12-17T22:02:52.046" v="673" actId="478"/>
          <ac:spMkLst>
            <pc:docMk/>
            <pc:sldMk cId="0" sldId="258"/>
            <ac:spMk id="153" creationId="{00000000-0000-0000-0000-000000000000}"/>
          </ac:spMkLst>
        </pc:spChg>
        <pc:spChg chg="mod">
          <ac:chgData name="Mishra, M.K. (Manish, Student M-CS)" userId="8a22b788-8ba7-473c-8814-40fa28c4012b" providerId="ADAL" clId="{3E5BDC52-E6B0-4BC2-9C35-997C4BB644D7}" dt="2023-12-17T22:29:52.018" v="2015" actId="1076"/>
          <ac:spMkLst>
            <pc:docMk/>
            <pc:sldMk cId="0" sldId="258"/>
            <ac:spMk id="154" creationId="{00000000-0000-0000-0000-000000000000}"/>
          </ac:spMkLst>
        </pc:spChg>
        <pc:spChg chg="mod">
          <ac:chgData name="Mishra, M.K. (Manish, Student M-CS)" userId="8a22b788-8ba7-473c-8814-40fa28c4012b" providerId="ADAL" clId="{3E5BDC52-E6B0-4BC2-9C35-997C4BB644D7}" dt="2023-12-18T21:20:10.634" v="15898" actId="14100"/>
          <ac:spMkLst>
            <pc:docMk/>
            <pc:sldMk cId="0" sldId="258"/>
            <ac:spMk id="155" creationId="{00000000-0000-0000-0000-000000000000}"/>
          </ac:spMkLst>
        </pc:spChg>
        <pc:spChg chg="del mod">
          <ac:chgData name="Mishra, M.K. (Manish, Student M-CS)" userId="8a22b788-8ba7-473c-8814-40fa28c4012b" providerId="ADAL" clId="{3E5BDC52-E6B0-4BC2-9C35-997C4BB644D7}" dt="2023-12-17T22:02:41.941" v="667" actId="478"/>
          <ac:spMkLst>
            <pc:docMk/>
            <pc:sldMk cId="0" sldId="258"/>
            <ac:spMk id="156" creationId="{00000000-0000-0000-0000-000000000000}"/>
          </ac:spMkLst>
        </pc:spChg>
        <pc:spChg chg="mod">
          <ac:chgData name="Mishra, M.K. (Manish, Student M-CS)" userId="8a22b788-8ba7-473c-8814-40fa28c4012b" providerId="ADAL" clId="{3E5BDC52-E6B0-4BC2-9C35-997C4BB644D7}" dt="2023-12-17T22:30:04.414" v="2017" actId="1076"/>
          <ac:spMkLst>
            <pc:docMk/>
            <pc:sldMk cId="0" sldId="258"/>
            <ac:spMk id="157" creationId="{00000000-0000-0000-0000-000000000000}"/>
          </ac:spMkLst>
        </pc:spChg>
        <pc:spChg chg="del">
          <ac:chgData name="Mishra, M.K. (Manish, Student M-CS)" userId="8a22b788-8ba7-473c-8814-40fa28c4012b" providerId="ADAL" clId="{3E5BDC52-E6B0-4BC2-9C35-997C4BB644D7}" dt="2023-12-17T22:02:44.705" v="668" actId="478"/>
          <ac:spMkLst>
            <pc:docMk/>
            <pc:sldMk cId="0" sldId="258"/>
            <ac:spMk id="163" creationId="{00000000-0000-0000-0000-000000000000}"/>
          </ac:spMkLst>
        </pc:spChg>
        <pc:spChg chg="del">
          <ac:chgData name="Mishra, M.K. (Manish, Student M-CS)" userId="8a22b788-8ba7-473c-8814-40fa28c4012b" providerId="ADAL" clId="{3E5BDC52-E6B0-4BC2-9C35-997C4BB644D7}" dt="2023-12-17T22:02:49.344" v="671" actId="478"/>
          <ac:spMkLst>
            <pc:docMk/>
            <pc:sldMk cId="0" sldId="258"/>
            <ac:spMk id="164" creationId="{00000000-0000-0000-0000-000000000000}"/>
          </ac:spMkLst>
        </pc:spChg>
        <pc:spChg chg="mod">
          <ac:chgData name="Mishra, M.K. (Manish, Student M-CS)" userId="8a22b788-8ba7-473c-8814-40fa28c4012b" providerId="ADAL" clId="{3E5BDC52-E6B0-4BC2-9C35-997C4BB644D7}" dt="2023-12-17T22:09:12.059" v="919" actId="1076"/>
          <ac:spMkLst>
            <pc:docMk/>
            <pc:sldMk cId="0" sldId="258"/>
            <ac:spMk id="166" creationId="{00000000-0000-0000-0000-000000000000}"/>
          </ac:spMkLst>
        </pc:spChg>
        <pc:spChg chg="mod">
          <ac:chgData name="Mishra, M.K. (Manish, Student M-CS)" userId="8a22b788-8ba7-473c-8814-40fa28c4012b" providerId="ADAL" clId="{3E5BDC52-E6B0-4BC2-9C35-997C4BB644D7}" dt="2023-12-17T22:09:16.129" v="920" actId="1076"/>
          <ac:spMkLst>
            <pc:docMk/>
            <pc:sldMk cId="0" sldId="258"/>
            <ac:spMk id="167" creationId="{00000000-0000-0000-0000-000000000000}"/>
          </ac:spMkLst>
        </pc:spChg>
        <pc:grpChg chg="mod">
          <ac:chgData name="Mishra, M.K. (Manish, Student M-CS)" userId="8a22b788-8ba7-473c-8814-40fa28c4012b" providerId="ADAL" clId="{3E5BDC52-E6B0-4BC2-9C35-997C4BB644D7}" dt="2023-12-17T22:09:20.115" v="922" actId="1076"/>
          <ac:grpSpMkLst>
            <pc:docMk/>
            <pc:sldMk cId="0" sldId="258"/>
            <ac:grpSpMk id="171" creationId="{00000000-0000-0000-0000-000000000000}"/>
          </ac:grpSpMkLst>
        </pc:grpChg>
        <pc:grpChg chg="mod">
          <ac:chgData name="Mishra, M.K. (Manish, Student M-CS)" userId="8a22b788-8ba7-473c-8814-40fa28c4012b" providerId="ADAL" clId="{3E5BDC52-E6B0-4BC2-9C35-997C4BB644D7}" dt="2023-12-17T22:09:21.441" v="923" actId="1076"/>
          <ac:grpSpMkLst>
            <pc:docMk/>
            <pc:sldMk cId="0" sldId="258"/>
            <ac:grpSpMk id="174" creationId="{00000000-0000-0000-0000-000000000000}"/>
          </ac:grpSpMkLst>
        </pc:grpChg>
        <pc:grpChg chg="mod">
          <ac:chgData name="Mishra, M.K. (Manish, Student M-CS)" userId="8a22b788-8ba7-473c-8814-40fa28c4012b" providerId="ADAL" clId="{3E5BDC52-E6B0-4BC2-9C35-997C4BB644D7}" dt="2023-12-17T22:09:22.934" v="924" actId="1076"/>
          <ac:grpSpMkLst>
            <pc:docMk/>
            <pc:sldMk cId="0" sldId="258"/>
            <ac:grpSpMk id="177" creationId="{00000000-0000-0000-0000-000000000000}"/>
          </ac:grpSpMkLst>
        </pc:grpChg>
        <pc:grpChg chg="mod">
          <ac:chgData name="Mishra, M.K. (Manish, Student M-CS)" userId="8a22b788-8ba7-473c-8814-40fa28c4012b" providerId="ADAL" clId="{3E5BDC52-E6B0-4BC2-9C35-997C4BB644D7}" dt="2023-12-17T22:09:18.733" v="921" actId="1076"/>
          <ac:grpSpMkLst>
            <pc:docMk/>
            <pc:sldMk cId="0" sldId="258"/>
            <ac:grpSpMk id="180" creationId="{00000000-0000-0000-0000-000000000000}"/>
          </ac:grpSpMkLst>
        </pc:grpChg>
      </pc:sldChg>
      <pc:sldChg chg="addSp delSp modSp add del mod ord setBg modAnim modShow modNotes modNotesTx">
        <pc:chgData name="Mishra, M.K. (Manish, Student M-CS)" userId="8a22b788-8ba7-473c-8814-40fa28c4012b" providerId="ADAL" clId="{3E5BDC52-E6B0-4BC2-9C35-997C4BB644D7}" dt="2023-12-21T19:24:39.628" v="58351"/>
        <pc:sldMkLst>
          <pc:docMk/>
          <pc:sldMk cId="0" sldId="259"/>
        </pc:sldMkLst>
        <pc:spChg chg="add del mod">
          <ac:chgData name="Mishra, M.K. (Manish, Student M-CS)" userId="8a22b788-8ba7-473c-8814-40fa28c4012b" providerId="ADAL" clId="{3E5BDC52-E6B0-4BC2-9C35-997C4BB644D7}" dt="2023-12-21T13:33:09.215" v="50054" actId="478"/>
          <ac:spMkLst>
            <pc:docMk/>
            <pc:sldMk cId="0" sldId="259"/>
            <ac:spMk id="2" creationId="{70E3A9BC-03DA-39D4-F0FB-BBF2FB242262}"/>
          </ac:spMkLst>
        </pc:spChg>
        <pc:spChg chg="mod">
          <ac:chgData name="Mishra, M.K. (Manish, Student M-CS)" userId="8a22b788-8ba7-473c-8814-40fa28c4012b" providerId="ADAL" clId="{3E5BDC52-E6B0-4BC2-9C35-997C4BB644D7}" dt="2023-12-20T23:09:25.250" v="45802" actId="1076"/>
          <ac:spMkLst>
            <pc:docMk/>
            <pc:sldMk cId="0" sldId="259"/>
            <ac:spMk id="187" creationId="{00000000-0000-0000-0000-000000000000}"/>
          </ac:spMkLst>
        </pc:spChg>
        <pc:spChg chg="mod">
          <ac:chgData name="Mishra, M.K. (Manish, Student M-CS)" userId="8a22b788-8ba7-473c-8814-40fa28c4012b" providerId="ADAL" clId="{3E5BDC52-E6B0-4BC2-9C35-997C4BB644D7}" dt="2023-12-20T23:10:01.467" v="45819" actId="1076"/>
          <ac:spMkLst>
            <pc:docMk/>
            <pc:sldMk cId="0" sldId="259"/>
            <ac:spMk id="188" creationId="{00000000-0000-0000-0000-000000000000}"/>
          </ac:spMkLst>
        </pc:spChg>
        <pc:spChg chg="mod">
          <ac:chgData name="Mishra, M.K. (Manish, Student M-CS)" userId="8a22b788-8ba7-473c-8814-40fa28c4012b" providerId="ADAL" clId="{3E5BDC52-E6B0-4BC2-9C35-997C4BB644D7}" dt="2023-12-20T23:10:21.656" v="45825" actId="1076"/>
          <ac:spMkLst>
            <pc:docMk/>
            <pc:sldMk cId="0" sldId="259"/>
            <ac:spMk id="189" creationId="{00000000-0000-0000-0000-000000000000}"/>
          </ac:spMkLst>
        </pc:spChg>
        <pc:spChg chg="mod">
          <ac:chgData name="Mishra, M.K. (Manish, Student M-CS)" userId="8a22b788-8ba7-473c-8814-40fa28c4012b" providerId="ADAL" clId="{3E5BDC52-E6B0-4BC2-9C35-997C4BB644D7}" dt="2023-12-20T23:09:45.189" v="45813" actId="1076"/>
          <ac:spMkLst>
            <pc:docMk/>
            <pc:sldMk cId="0" sldId="259"/>
            <ac:spMk id="190" creationId="{00000000-0000-0000-0000-000000000000}"/>
          </ac:spMkLst>
        </pc:spChg>
        <pc:spChg chg="mod">
          <ac:chgData name="Mishra, M.K. (Manish, Student M-CS)" userId="8a22b788-8ba7-473c-8814-40fa28c4012b" providerId="ADAL" clId="{3E5BDC52-E6B0-4BC2-9C35-997C4BB644D7}" dt="2023-12-20T23:09:49.120" v="45815" actId="1076"/>
          <ac:spMkLst>
            <pc:docMk/>
            <pc:sldMk cId="0" sldId="259"/>
            <ac:spMk id="191" creationId="{00000000-0000-0000-0000-000000000000}"/>
          </ac:spMkLst>
        </pc:spChg>
        <pc:spChg chg="mod">
          <ac:chgData name="Mishra, M.K. (Manish, Student M-CS)" userId="8a22b788-8ba7-473c-8814-40fa28c4012b" providerId="ADAL" clId="{3E5BDC52-E6B0-4BC2-9C35-997C4BB644D7}" dt="2023-12-17T22:48:32.187" v="3031" actId="14100"/>
          <ac:spMkLst>
            <pc:docMk/>
            <pc:sldMk cId="0" sldId="259"/>
            <ac:spMk id="192" creationId="{00000000-0000-0000-0000-000000000000}"/>
          </ac:spMkLst>
        </pc:spChg>
        <pc:spChg chg="mod">
          <ac:chgData name="Mishra, M.K. (Manish, Student M-CS)" userId="8a22b788-8ba7-473c-8814-40fa28c4012b" providerId="ADAL" clId="{3E5BDC52-E6B0-4BC2-9C35-997C4BB644D7}" dt="2023-12-17T22:48:00.039" v="3018" actId="1076"/>
          <ac:spMkLst>
            <pc:docMk/>
            <pc:sldMk cId="0" sldId="259"/>
            <ac:spMk id="193" creationId="{00000000-0000-0000-0000-000000000000}"/>
          </ac:spMkLst>
        </pc:spChg>
        <pc:spChg chg="mod">
          <ac:chgData name="Mishra, M.K. (Manish, Student M-CS)" userId="8a22b788-8ba7-473c-8814-40fa28c4012b" providerId="ADAL" clId="{3E5BDC52-E6B0-4BC2-9C35-997C4BB644D7}" dt="2023-12-20T23:09:40.856" v="45811" actId="1076"/>
          <ac:spMkLst>
            <pc:docMk/>
            <pc:sldMk cId="0" sldId="259"/>
            <ac:spMk id="194" creationId="{00000000-0000-0000-0000-000000000000}"/>
          </ac:spMkLst>
        </pc:spChg>
        <pc:spChg chg="mod">
          <ac:chgData name="Mishra, M.K. (Manish, Student M-CS)" userId="8a22b788-8ba7-473c-8814-40fa28c4012b" providerId="ADAL" clId="{3E5BDC52-E6B0-4BC2-9C35-997C4BB644D7}" dt="2023-12-17T22:48:03.901" v="3020" actId="1076"/>
          <ac:spMkLst>
            <pc:docMk/>
            <pc:sldMk cId="0" sldId="259"/>
            <ac:spMk id="195" creationId="{00000000-0000-0000-0000-000000000000}"/>
          </ac:spMkLst>
        </pc:spChg>
        <pc:spChg chg="mod">
          <ac:chgData name="Mishra, M.K. (Manish, Student M-CS)" userId="8a22b788-8ba7-473c-8814-40fa28c4012b" providerId="ADAL" clId="{3E5BDC52-E6B0-4BC2-9C35-997C4BB644D7}" dt="2023-12-17T22:48:27.583" v="3029" actId="1076"/>
          <ac:spMkLst>
            <pc:docMk/>
            <pc:sldMk cId="0" sldId="259"/>
            <ac:spMk id="196" creationId="{00000000-0000-0000-0000-000000000000}"/>
          </ac:spMkLst>
        </pc:spChg>
        <pc:spChg chg="add del mod">
          <ac:chgData name="Mishra, M.K. (Manish, Student M-CS)" userId="8a22b788-8ba7-473c-8814-40fa28c4012b" providerId="ADAL" clId="{3E5BDC52-E6B0-4BC2-9C35-997C4BB644D7}" dt="2023-12-20T23:10:04.058" v="45820" actId="478"/>
          <ac:spMkLst>
            <pc:docMk/>
            <pc:sldMk cId="0" sldId="259"/>
            <ac:spMk id="197" creationId="{00000000-0000-0000-0000-000000000000}"/>
          </ac:spMkLst>
        </pc:spChg>
        <pc:spChg chg="mod">
          <ac:chgData name="Mishra, M.K. (Manish, Student M-CS)" userId="8a22b788-8ba7-473c-8814-40fa28c4012b" providerId="ADAL" clId="{3E5BDC52-E6B0-4BC2-9C35-997C4BB644D7}" dt="2023-12-17T22:48:29.354" v="3030" actId="1076"/>
          <ac:spMkLst>
            <pc:docMk/>
            <pc:sldMk cId="0" sldId="259"/>
            <ac:spMk id="198" creationId="{00000000-0000-0000-0000-000000000000}"/>
          </ac:spMkLst>
        </pc:spChg>
        <pc:grpChg chg="mod">
          <ac:chgData name="Mishra, M.K. (Manish, Student M-CS)" userId="8a22b788-8ba7-473c-8814-40fa28c4012b" providerId="ADAL" clId="{3E5BDC52-E6B0-4BC2-9C35-997C4BB644D7}" dt="2023-12-20T23:09:33.906" v="45808" actId="1076"/>
          <ac:grpSpMkLst>
            <pc:docMk/>
            <pc:sldMk cId="0" sldId="259"/>
            <ac:grpSpMk id="205" creationId="{00000000-0000-0000-0000-000000000000}"/>
          </ac:grpSpMkLst>
        </pc:grpChg>
      </pc:sldChg>
      <pc:sldChg chg="addSp delSp modSp add del mod ord setBg modShow modNotes modNotesTx">
        <pc:chgData name="Mishra, M.K. (Manish, Student M-CS)" userId="8a22b788-8ba7-473c-8814-40fa28c4012b" providerId="ADAL" clId="{3E5BDC52-E6B0-4BC2-9C35-997C4BB644D7}" dt="2023-12-21T19:24:39.628" v="58351"/>
        <pc:sldMkLst>
          <pc:docMk/>
          <pc:sldMk cId="0" sldId="260"/>
        </pc:sldMkLst>
        <pc:spChg chg="add mod">
          <ac:chgData name="Mishra, M.K. (Manish, Student M-CS)" userId="8a22b788-8ba7-473c-8814-40fa28c4012b" providerId="ADAL" clId="{3E5BDC52-E6B0-4BC2-9C35-997C4BB644D7}" dt="2023-12-20T23:15:00.536" v="45849" actId="1076"/>
          <ac:spMkLst>
            <pc:docMk/>
            <pc:sldMk cId="0" sldId="260"/>
            <ac:spMk id="2" creationId="{1B704E6F-0C0E-CE14-0504-58678F5F9CA6}"/>
          </ac:spMkLst>
        </pc:spChg>
        <pc:spChg chg="mod">
          <ac:chgData name="Mishra, M.K. (Manish, Student M-CS)" userId="8a22b788-8ba7-473c-8814-40fa28c4012b" providerId="ADAL" clId="{3E5BDC52-E6B0-4BC2-9C35-997C4BB644D7}" dt="2023-12-20T23:14:11.545" v="45837" actId="1076"/>
          <ac:spMkLst>
            <pc:docMk/>
            <pc:sldMk cId="0" sldId="260"/>
            <ac:spMk id="218" creationId="{00000000-0000-0000-0000-000000000000}"/>
          </ac:spMkLst>
        </pc:spChg>
        <pc:spChg chg="mod">
          <ac:chgData name="Mishra, M.K. (Manish, Student M-CS)" userId="8a22b788-8ba7-473c-8814-40fa28c4012b" providerId="ADAL" clId="{3E5BDC52-E6B0-4BC2-9C35-997C4BB644D7}" dt="2023-12-21T17:47:58.061" v="56671" actId="1076"/>
          <ac:spMkLst>
            <pc:docMk/>
            <pc:sldMk cId="0" sldId="260"/>
            <ac:spMk id="219" creationId="{00000000-0000-0000-0000-000000000000}"/>
          </ac:spMkLst>
        </pc:spChg>
        <pc:spChg chg="del">
          <ac:chgData name="Mishra, M.K. (Manish, Student M-CS)" userId="8a22b788-8ba7-473c-8814-40fa28c4012b" providerId="ADAL" clId="{3E5BDC52-E6B0-4BC2-9C35-997C4BB644D7}" dt="2023-12-20T23:13:57.996" v="45834" actId="478"/>
          <ac:spMkLst>
            <pc:docMk/>
            <pc:sldMk cId="0" sldId="260"/>
            <ac:spMk id="220" creationId="{00000000-0000-0000-0000-000000000000}"/>
          </ac:spMkLst>
        </pc:spChg>
        <pc:spChg chg="mod">
          <ac:chgData name="Mishra, M.K. (Manish, Student M-CS)" userId="8a22b788-8ba7-473c-8814-40fa28c4012b" providerId="ADAL" clId="{3E5BDC52-E6B0-4BC2-9C35-997C4BB644D7}" dt="2023-12-20T23:14:16.209" v="45841" actId="1076"/>
          <ac:spMkLst>
            <pc:docMk/>
            <pc:sldMk cId="0" sldId="260"/>
            <ac:spMk id="221" creationId="{00000000-0000-0000-0000-000000000000}"/>
          </ac:spMkLst>
        </pc:spChg>
        <pc:spChg chg="mod">
          <ac:chgData name="Mishra, M.K. (Manish, Student M-CS)" userId="8a22b788-8ba7-473c-8814-40fa28c4012b" providerId="ADAL" clId="{3E5BDC52-E6B0-4BC2-9C35-997C4BB644D7}" dt="2023-12-21T17:47:59.122" v="56672" actId="1076"/>
          <ac:spMkLst>
            <pc:docMk/>
            <pc:sldMk cId="0" sldId="260"/>
            <ac:spMk id="234" creationId="{00000000-0000-0000-0000-000000000000}"/>
          </ac:spMkLst>
        </pc:spChg>
      </pc:sldChg>
      <pc:sldChg chg="delSp modSp mod ord setBg modShow modNotesTx">
        <pc:chgData name="Mishra, M.K. (Manish, Student M-CS)" userId="8a22b788-8ba7-473c-8814-40fa28c4012b" providerId="ADAL" clId="{3E5BDC52-E6B0-4BC2-9C35-997C4BB644D7}" dt="2023-12-19T10:49:23.933" v="27308"/>
        <pc:sldMkLst>
          <pc:docMk/>
          <pc:sldMk cId="0" sldId="261"/>
        </pc:sldMkLst>
        <pc:spChg chg="mod">
          <ac:chgData name="Mishra, M.K. (Manish, Student M-CS)" userId="8a22b788-8ba7-473c-8814-40fa28c4012b" providerId="ADAL" clId="{3E5BDC52-E6B0-4BC2-9C35-997C4BB644D7}" dt="2023-12-19T00:03:50.476" v="20774" actId="1035"/>
          <ac:spMkLst>
            <pc:docMk/>
            <pc:sldMk cId="0" sldId="261"/>
            <ac:spMk id="249" creationId="{00000000-0000-0000-0000-000000000000}"/>
          </ac:spMkLst>
        </pc:spChg>
        <pc:spChg chg="del">
          <ac:chgData name="Mishra, M.K. (Manish, Student M-CS)" userId="8a22b788-8ba7-473c-8814-40fa28c4012b" providerId="ADAL" clId="{3E5BDC52-E6B0-4BC2-9C35-997C4BB644D7}" dt="2023-12-19T00:03:40.700" v="20748" actId="478"/>
          <ac:spMkLst>
            <pc:docMk/>
            <pc:sldMk cId="0" sldId="261"/>
            <ac:spMk id="258" creationId="{00000000-0000-0000-0000-000000000000}"/>
          </ac:spMkLst>
        </pc:spChg>
        <pc:spChg chg="del mod">
          <ac:chgData name="Mishra, M.K. (Manish, Student M-CS)" userId="8a22b788-8ba7-473c-8814-40fa28c4012b" providerId="ADAL" clId="{3E5BDC52-E6B0-4BC2-9C35-997C4BB644D7}" dt="2023-12-19T00:03:44.009" v="20750" actId="478"/>
          <ac:spMkLst>
            <pc:docMk/>
            <pc:sldMk cId="0" sldId="261"/>
            <ac:spMk id="259" creationId="{00000000-0000-0000-0000-000000000000}"/>
          </ac:spMkLst>
        </pc:spChg>
        <pc:spChg chg="del mod">
          <ac:chgData name="Mishra, M.K. (Manish, Student M-CS)" userId="8a22b788-8ba7-473c-8814-40fa28c4012b" providerId="ADAL" clId="{3E5BDC52-E6B0-4BC2-9C35-997C4BB644D7}" dt="2023-12-19T00:03:37.912" v="20746" actId="478"/>
          <ac:spMkLst>
            <pc:docMk/>
            <pc:sldMk cId="0" sldId="261"/>
            <ac:spMk id="260" creationId="{00000000-0000-0000-0000-000000000000}"/>
          </ac:spMkLst>
        </pc:spChg>
        <pc:spChg chg="del">
          <ac:chgData name="Mishra, M.K. (Manish, Student M-CS)" userId="8a22b788-8ba7-473c-8814-40fa28c4012b" providerId="ADAL" clId="{3E5BDC52-E6B0-4BC2-9C35-997C4BB644D7}" dt="2023-12-19T00:03:39.437" v="20747" actId="478"/>
          <ac:spMkLst>
            <pc:docMk/>
            <pc:sldMk cId="0" sldId="261"/>
            <ac:spMk id="261" creationId="{00000000-0000-0000-0000-000000000000}"/>
          </ac:spMkLst>
        </pc:spChg>
        <pc:grpChg chg="del">
          <ac:chgData name="Mishra, M.K. (Manish, Student M-CS)" userId="8a22b788-8ba7-473c-8814-40fa28c4012b" providerId="ADAL" clId="{3E5BDC52-E6B0-4BC2-9C35-997C4BB644D7}" dt="2023-12-19T00:03:45.293" v="20751" actId="478"/>
          <ac:grpSpMkLst>
            <pc:docMk/>
            <pc:sldMk cId="0" sldId="261"/>
            <ac:grpSpMk id="262" creationId="{00000000-0000-0000-0000-000000000000}"/>
          </ac:grpSpMkLst>
        </pc:grpChg>
      </pc:sldChg>
      <pc:sldChg chg="mod setBg modShow">
        <pc:chgData name="Mishra, M.K. (Manish, Student M-CS)" userId="8a22b788-8ba7-473c-8814-40fa28c4012b" providerId="ADAL" clId="{3E5BDC52-E6B0-4BC2-9C35-997C4BB644D7}" dt="2023-12-19T01:13:26.043" v="26364" actId="729"/>
        <pc:sldMkLst>
          <pc:docMk/>
          <pc:sldMk cId="0" sldId="262"/>
        </pc:sldMkLst>
      </pc:sldChg>
      <pc:sldChg chg="addSp delSp modSp mod ord setBg modShow modNotesTx">
        <pc:chgData name="Mishra, M.K. (Manish, Student M-CS)" userId="8a22b788-8ba7-473c-8814-40fa28c4012b" providerId="ADAL" clId="{3E5BDC52-E6B0-4BC2-9C35-997C4BB644D7}" dt="2023-12-21T19:24:39.628" v="58351"/>
        <pc:sldMkLst>
          <pc:docMk/>
          <pc:sldMk cId="0" sldId="263"/>
        </pc:sldMkLst>
        <pc:spChg chg="add del mod">
          <ac:chgData name="Mishra, M.K. (Manish, Student M-CS)" userId="8a22b788-8ba7-473c-8814-40fa28c4012b" providerId="ADAL" clId="{3E5BDC52-E6B0-4BC2-9C35-997C4BB644D7}" dt="2023-12-21T13:34:23.025" v="50088"/>
          <ac:spMkLst>
            <pc:docMk/>
            <pc:sldMk cId="0" sldId="263"/>
            <ac:spMk id="2" creationId="{FECE992C-C2CF-6F70-6688-17E8C003DE85}"/>
          </ac:spMkLst>
        </pc:spChg>
        <pc:spChg chg="mod">
          <ac:chgData name="Mishra, M.K. (Manish, Student M-CS)" userId="8a22b788-8ba7-473c-8814-40fa28c4012b" providerId="ADAL" clId="{3E5BDC52-E6B0-4BC2-9C35-997C4BB644D7}" dt="2023-12-19T00:07:09.774" v="20980" actId="1076"/>
          <ac:spMkLst>
            <pc:docMk/>
            <pc:sldMk cId="0" sldId="263"/>
            <ac:spMk id="327" creationId="{00000000-0000-0000-0000-000000000000}"/>
          </ac:spMkLst>
        </pc:spChg>
        <pc:spChg chg="mod">
          <ac:chgData name="Mishra, M.K. (Manish, Student M-CS)" userId="8a22b788-8ba7-473c-8814-40fa28c4012b" providerId="ADAL" clId="{3E5BDC52-E6B0-4BC2-9C35-997C4BB644D7}" dt="2023-12-19T00:06:50.624" v="20975" actId="14100"/>
          <ac:spMkLst>
            <pc:docMk/>
            <pc:sldMk cId="0" sldId="263"/>
            <ac:spMk id="328" creationId="{00000000-0000-0000-0000-000000000000}"/>
          </ac:spMkLst>
        </pc:spChg>
        <pc:spChg chg="del">
          <ac:chgData name="Mishra, M.K. (Manish, Student M-CS)" userId="8a22b788-8ba7-473c-8814-40fa28c4012b" providerId="ADAL" clId="{3E5BDC52-E6B0-4BC2-9C35-997C4BB644D7}" dt="2023-12-19T00:06:41.460" v="20971" actId="478"/>
          <ac:spMkLst>
            <pc:docMk/>
            <pc:sldMk cId="0" sldId="263"/>
            <ac:spMk id="329" creationId="{00000000-0000-0000-0000-000000000000}"/>
          </ac:spMkLst>
        </pc:spChg>
        <pc:spChg chg="mod">
          <ac:chgData name="Mishra, M.K. (Manish, Student M-CS)" userId="8a22b788-8ba7-473c-8814-40fa28c4012b" providerId="ADAL" clId="{3E5BDC52-E6B0-4BC2-9C35-997C4BB644D7}" dt="2023-12-19T00:07:20.392" v="20984" actId="1076"/>
          <ac:spMkLst>
            <pc:docMk/>
            <pc:sldMk cId="0" sldId="263"/>
            <ac:spMk id="330" creationId="{00000000-0000-0000-0000-000000000000}"/>
          </ac:spMkLst>
        </pc:spChg>
      </pc:sldChg>
      <pc:sldChg chg="mod setBg modShow">
        <pc:chgData name="Mishra, M.K. (Manish, Student M-CS)" userId="8a22b788-8ba7-473c-8814-40fa28c4012b" providerId="ADAL" clId="{3E5BDC52-E6B0-4BC2-9C35-997C4BB644D7}" dt="2023-12-19T01:13:26.043" v="26364" actId="729"/>
        <pc:sldMkLst>
          <pc:docMk/>
          <pc:sldMk cId="0" sldId="264"/>
        </pc:sldMkLst>
      </pc:sldChg>
      <pc:sldChg chg="mod setBg modShow">
        <pc:chgData name="Mishra, M.K. (Manish, Student M-CS)" userId="8a22b788-8ba7-473c-8814-40fa28c4012b" providerId="ADAL" clId="{3E5BDC52-E6B0-4BC2-9C35-997C4BB644D7}" dt="2023-12-19T01:13:26.043" v="26364" actId="729"/>
        <pc:sldMkLst>
          <pc:docMk/>
          <pc:sldMk cId="0" sldId="265"/>
        </pc:sldMkLst>
      </pc:sldChg>
      <pc:sldChg chg="mod setBg modShow">
        <pc:chgData name="Mishra, M.K. (Manish, Student M-CS)" userId="8a22b788-8ba7-473c-8814-40fa28c4012b" providerId="ADAL" clId="{3E5BDC52-E6B0-4BC2-9C35-997C4BB644D7}" dt="2023-12-19T01:13:26.043" v="26364" actId="729"/>
        <pc:sldMkLst>
          <pc:docMk/>
          <pc:sldMk cId="0" sldId="266"/>
        </pc:sldMkLst>
      </pc:sldChg>
      <pc:sldChg chg="mod setBg modShow">
        <pc:chgData name="Mishra, M.K. (Manish, Student M-CS)" userId="8a22b788-8ba7-473c-8814-40fa28c4012b" providerId="ADAL" clId="{3E5BDC52-E6B0-4BC2-9C35-997C4BB644D7}" dt="2023-12-19T01:13:26.043" v="26364" actId="729"/>
        <pc:sldMkLst>
          <pc:docMk/>
          <pc:sldMk cId="0" sldId="267"/>
        </pc:sldMkLst>
      </pc:sldChg>
      <pc:sldChg chg="mod setBg modShow">
        <pc:chgData name="Mishra, M.K. (Manish, Student M-CS)" userId="8a22b788-8ba7-473c-8814-40fa28c4012b" providerId="ADAL" clId="{3E5BDC52-E6B0-4BC2-9C35-997C4BB644D7}" dt="2023-12-19T01:13:26.043" v="26364" actId="729"/>
        <pc:sldMkLst>
          <pc:docMk/>
          <pc:sldMk cId="0" sldId="268"/>
        </pc:sldMkLst>
      </pc:sldChg>
      <pc:sldChg chg="mod setBg modShow">
        <pc:chgData name="Mishra, M.K. (Manish, Student M-CS)" userId="8a22b788-8ba7-473c-8814-40fa28c4012b" providerId="ADAL" clId="{3E5BDC52-E6B0-4BC2-9C35-997C4BB644D7}" dt="2023-12-19T01:13:26.043" v="26364" actId="729"/>
        <pc:sldMkLst>
          <pc:docMk/>
          <pc:sldMk cId="0" sldId="269"/>
        </pc:sldMkLst>
      </pc:sldChg>
      <pc:sldChg chg="mod setBg modShow">
        <pc:chgData name="Mishra, M.K. (Manish, Student M-CS)" userId="8a22b788-8ba7-473c-8814-40fa28c4012b" providerId="ADAL" clId="{3E5BDC52-E6B0-4BC2-9C35-997C4BB644D7}" dt="2023-12-19T01:13:26.043" v="26364" actId="729"/>
        <pc:sldMkLst>
          <pc:docMk/>
          <pc:sldMk cId="0" sldId="270"/>
        </pc:sldMkLst>
      </pc:sldChg>
      <pc:sldChg chg="mod setBg modShow">
        <pc:chgData name="Mishra, M.K. (Manish, Student M-CS)" userId="8a22b788-8ba7-473c-8814-40fa28c4012b" providerId="ADAL" clId="{3E5BDC52-E6B0-4BC2-9C35-997C4BB644D7}" dt="2023-12-19T01:13:26.043" v="26364" actId="729"/>
        <pc:sldMkLst>
          <pc:docMk/>
          <pc:sldMk cId="0" sldId="271"/>
        </pc:sldMkLst>
      </pc:sldChg>
      <pc:sldChg chg="mod setBg modShow">
        <pc:chgData name="Mishra, M.K. (Manish, Student M-CS)" userId="8a22b788-8ba7-473c-8814-40fa28c4012b" providerId="ADAL" clId="{3E5BDC52-E6B0-4BC2-9C35-997C4BB644D7}" dt="2023-12-19T01:13:26.043" v="26364" actId="729"/>
        <pc:sldMkLst>
          <pc:docMk/>
          <pc:sldMk cId="0" sldId="272"/>
        </pc:sldMkLst>
      </pc:sldChg>
      <pc:sldChg chg="modSp mod setBg modShow">
        <pc:chgData name="Mishra, M.K. (Manish, Student M-CS)" userId="8a22b788-8ba7-473c-8814-40fa28c4012b" providerId="ADAL" clId="{3E5BDC52-E6B0-4BC2-9C35-997C4BB644D7}" dt="2023-12-19T01:13:26.043" v="26364" actId="729"/>
        <pc:sldMkLst>
          <pc:docMk/>
          <pc:sldMk cId="0" sldId="273"/>
        </pc:sldMkLst>
        <pc:spChg chg="mod">
          <ac:chgData name="Mishra, M.K. (Manish, Student M-CS)" userId="8a22b788-8ba7-473c-8814-40fa28c4012b" providerId="ADAL" clId="{3E5BDC52-E6B0-4BC2-9C35-997C4BB644D7}" dt="2023-12-16T13:41:35.956" v="1" actId="1076"/>
          <ac:spMkLst>
            <pc:docMk/>
            <pc:sldMk cId="0" sldId="273"/>
            <ac:spMk id="554" creationId="{00000000-0000-0000-0000-000000000000}"/>
          </ac:spMkLst>
        </pc:spChg>
      </pc:sldChg>
      <pc:sldChg chg="mod setBg modShow">
        <pc:chgData name="Mishra, M.K. (Manish, Student M-CS)" userId="8a22b788-8ba7-473c-8814-40fa28c4012b" providerId="ADAL" clId="{3E5BDC52-E6B0-4BC2-9C35-997C4BB644D7}" dt="2023-12-19T01:13:26.043" v="26364" actId="729"/>
        <pc:sldMkLst>
          <pc:docMk/>
          <pc:sldMk cId="0" sldId="274"/>
        </pc:sldMkLst>
      </pc:sldChg>
      <pc:sldChg chg="mod setBg modShow">
        <pc:chgData name="Mishra, M.K. (Manish, Student M-CS)" userId="8a22b788-8ba7-473c-8814-40fa28c4012b" providerId="ADAL" clId="{3E5BDC52-E6B0-4BC2-9C35-997C4BB644D7}" dt="2023-12-19T01:13:26.043" v="26364" actId="729"/>
        <pc:sldMkLst>
          <pc:docMk/>
          <pc:sldMk cId="0" sldId="275"/>
        </pc:sldMkLst>
      </pc:sldChg>
      <pc:sldChg chg="addSp delSp modSp add mod ord setBg modClrScheme addAnim delAnim modAnim chgLayout modNotesTx">
        <pc:chgData name="Mishra, M.K. (Manish, Student M-CS)" userId="8a22b788-8ba7-473c-8814-40fa28c4012b" providerId="ADAL" clId="{3E5BDC52-E6B0-4BC2-9C35-997C4BB644D7}" dt="2023-12-21T21:06:11.157" v="58769" actId="20577"/>
        <pc:sldMkLst>
          <pc:docMk/>
          <pc:sldMk cId="876973869" sldId="276"/>
        </pc:sldMkLst>
        <pc:spChg chg="add del mod">
          <ac:chgData name="Mishra, M.K. (Manish, Student M-CS)" userId="8a22b788-8ba7-473c-8814-40fa28c4012b" providerId="ADAL" clId="{3E5BDC52-E6B0-4BC2-9C35-997C4BB644D7}" dt="2023-12-21T15:13:17.693" v="50303" actId="478"/>
          <ac:spMkLst>
            <pc:docMk/>
            <pc:sldMk cId="876973869" sldId="276"/>
            <ac:spMk id="2" creationId="{91765007-2743-790B-0E3F-D1D3490CB14D}"/>
          </ac:spMkLst>
        </pc:spChg>
        <pc:spChg chg="add del mod">
          <ac:chgData name="Mishra, M.K. (Manish, Student M-CS)" userId="8a22b788-8ba7-473c-8814-40fa28c4012b" providerId="ADAL" clId="{3E5BDC52-E6B0-4BC2-9C35-997C4BB644D7}" dt="2023-12-17T22:51:47.079" v="3087" actId="478"/>
          <ac:spMkLst>
            <pc:docMk/>
            <pc:sldMk cId="876973869" sldId="276"/>
            <ac:spMk id="2" creationId="{E316A2D8-B0D0-49FB-F103-FD5F20842F46}"/>
          </ac:spMkLst>
        </pc:spChg>
        <pc:spChg chg="add mod">
          <ac:chgData name="Mishra, M.K. (Manish, Student M-CS)" userId="8a22b788-8ba7-473c-8814-40fa28c4012b" providerId="ADAL" clId="{3E5BDC52-E6B0-4BC2-9C35-997C4BB644D7}" dt="2023-12-21T15:13:14.882" v="50299" actId="1076"/>
          <ac:spMkLst>
            <pc:docMk/>
            <pc:sldMk cId="876973869" sldId="276"/>
            <ac:spMk id="3" creationId="{49342FAF-E9EF-C736-DA8C-65D2763A5058}"/>
          </ac:spMkLst>
        </pc:spChg>
        <pc:spChg chg="add del mod">
          <ac:chgData name="Mishra, M.K. (Manish, Student M-CS)" userId="8a22b788-8ba7-473c-8814-40fa28c4012b" providerId="ADAL" clId="{3E5BDC52-E6B0-4BC2-9C35-997C4BB644D7}" dt="2023-12-21T15:13:18.398" v="50304" actId="478"/>
          <ac:spMkLst>
            <pc:docMk/>
            <pc:sldMk cId="876973869" sldId="276"/>
            <ac:spMk id="4" creationId="{8036EB29-FBBE-C171-5AB9-9758B73F8475}"/>
          </ac:spMkLst>
        </pc:spChg>
        <pc:spChg chg="add del mod">
          <ac:chgData name="Mishra, M.K. (Manish, Student M-CS)" userId="8a22b788-8ba7-473c-8814-40fa28c4012b" providerId="ADAL" clId="{3E5BDC52-E6B0-4BC2-9C35-997C4BB644D7}" dt="2023-12-20T14:38:49.760" v="34580" actId="478"/>
          <ac:spMkLst>
            <pc:docMk/>
            <pc:sldMk cId="876973869" sldId="276"/>
            <ac:spMk id="4" creationId="{8454F70A-5D5C-EFB0-31BD-F2DBC81C528F}"/>
          </ac:spMkLst>
        </pc:spChg>
        <pc:spChg chg="add del mod ord">
          <ac:chgData name="Mishra, M.K. (Manish, Student M-CS)" userId="8a22b788-8ba7-473c-8814-40fa28c4012b" providerId="ADAL" clId="{3E5BDC52-E6B0-4BC2-9C35-997C4BB644D7}" dt="2023-12-18T00:56:19.320" v="8600" actId="478"/>
          <ac:spMkLst>
            <pc:docMk/>
            <pc:sldMk cId="876973869" sldId="276"/>
            <ac:spMk id="4" creationId="{B34195D0-73AF-0639-731F-4E428921F09F}"/>
          </ac:spMkLst>
        </pc:spChg>
        <pc:spChg chg="add mod">
          <ac:chgData name="Mishra, M.K. (Manish, Student M-CS)" userId="8a22b788-8ba7-473c-8814-40fa28c4012b" providerId="ADAL" clId="{3E5BDC52-E6B0-4BC2-9C35-997C4BB644D7}" dt="2023-12-17T23:08:29.665" v="4838"/>
          <ac:spMkLst>
            <pc:docMk/>
            <pc:sldMk cId="876973869" sldId="276"/>
            <ac:spMk id="5" creationId="{EDEC5AF9-B6E2-8839-597B-8789E9CB634A}"/>
          </ac:spMkLst>
        </pc:spChg>
        <pc:spChg chg="add mod">
          <ac:chgData name="Mishra, M.K. (Manish, Student M-CS)" userId="8a22b788-8ba7-473c-8814-40fa28c4012b" providerId="ADAL" clId="{3E5BDC52-E6B0-4BC2-9C35-997C4BB644D7}" dt="2023-12-20T15:05:34.420" v="35791" actId="1076"/>
          <ac:spMkLst>
            <pc:docMk/>
            <pc:sldMk cId="876973869" sldId="276"/>
            <ac:spMk id="6" creationId="{5EAFFED8-AE63-F60B-0F98-4B689C263628}"/>
          </ac:spMkLst>
        </pc:spChg>
        <pc:spChg chg="add mod">
          <ac:chgData name="Mishra, M.K. (Manish, Student M-CS)" userId="8a22b788-8ba7-473c-8814-40fa28c4012b" providerId="ADAL" clId="{3E5BDC52-E6B0-4BC2-9C35-997C4BB644D7}" dt="2023-12-18T00:56:19.541" v="8601"/>
          <ac:spMkLst>
            <pc:docMk/>
            <pc:sldMk cId="876973869" sldId="276"/>
            <ac:spMk id="7" creationId="{11608B62-413E-AADB-D0DC-911CB21F6391}"/>
          </ac:spMkLst>
        </pc:spChg>
        <pc:spChg chg="add del mod">
          <ac:chgData name="Mishra, M.K. (Manish, Student M-CS)" userId="8a22b788-8ba7-473c-8814-40fa28c4012b" providerId="ADAL" clId="{3E5BDC52-E6B0-4BC2-9C35-997C4BB644D7}" dt="2023-12-21T13:36:11.193" v="50147" actId="478"/>
          <ac:spMkLst>
            <pc:docMk/>
            <pc:sldMk cId="876973869" sldId="276"/>
            <ac:spMk id="8" creationId="{0975ADBD-316E-0209-A4B3-CA9BC29A5F7B}"/>
          </ac:spMkLst>
        </pc:spChg>
        <pc:spChg chg="add del mod">
          <ac:chgData name="Mishra, M.K. (Manish, Student M-CS)" userId="8a22b788-8ba7-473c-8814-40fa28c4012b" providerId="ADAL" clId="{3E5BDC52-E6B0-4BC2-9C35-997C4BB644D7}" dt="2023-12-20T14:38:48.703" v="34579" actId="478"/>
          <ac:spMkLst>
            <pc:docMk/>
            <pc:sldMk cId="876973869" sldId="276"/>
            <ac:spMk id="8" creationId="{B7571AB9-B2DD-7A07-B767-C71BE92DE9A9}"/>
          </ac:spMkLst>
        </pc:spChg>
        <pc:spChg chg="add del mod">
          <ac:chgData name="Mishra, M.K. (Manish, Student M-CS)" userId="8a22b788-8ba7-473c-8814-40fa28c4012b" providerId="ADAL" clId="{3E5BDC52-E6B0-4BC2-9C35-997C4BB644D7}" dt="2023-12-21T13:36:04.376" v="50144" actId="478"/>
          <ac:spMkLst>
            <pc:docMk/>
            <pc:sldMk cId="876973869" sldId="276"/>
            <ac:spMk id="9" creationId="{C527EB4A-E132-961E-82FE-864F4C781DFC}"/>
          </ac:spMkLst>
        </pc:spChg>
        <pc:spChg chg="add del mod ord">
          <ac:chgData name="Mishra, M.K. (Manish, Student M-CS)" userId="8a22b788-8ba7-473c-8814-40fa28c4012b" providerId="ADAL" clId="{3E5BDC52-E6B0-4BC2-9C35-997C4BB644D7}" dt="2023-12-21T15:13:20.124" v="50306" actId="478"/>
          <ac:spMkLst>
            <pc:docMk/>
            <pc:sldMk cId="876973869" sldId="276"/>
            <ac:spMk id="10" creationId="{5363CEE4-A0FB-ECDC-7C85-7628CC12DA8B}"/>
          </ac:spMkLst>
        </pc:spChg>
        <pc:spChg chg="add del mod">
          <ac:chgData name="Mishra, M.K. (Manish, Student M-CS)" userId="8a22b788-8ba7-473c-8814-40fa28c4012b" providerId="ADAL" clId="{3E5BDC52-E6B0-4BC2-9C35-997C4BB644D7}" dt="2023-12-20T14:41:56.545" v="34767"/>
          <ac:spMkLst>
            <pc:docMk/>
            <pc:sldMk cId="876973869" sldId="276"/>
            <ac:spMk id="10" creationId="{6E2BBA5F-A7BD-65F0-B32C-1898F665F2E6}"/>
          </ac:spMkLst>
        </pc:spChg>
        <pc:spChg chg="add del mod">
          <ac:chgData name="Mishra, M.K. (Manish, Student M-CS)" userId="8a22b788-8ba7-473c-8814-40fa28c4012b" providerId="ADAL" clId="{3E5BDC52-E6B0-4BC2-9C35-997C4BB644D7}" dt="2023-12-21T13:32:40.374" v="50046" actId="478"/>
          <ac:spMkLst>
            <pc:docMk/>
            <pc:sldMk cId="876973869" sldId="276"/>
            <ac:spMk id="15" creationId="{3CDECC84-9C33-B7A1-37B1-D113CD9D5434}"/>
          </ac:spMkLst>
        </pc:spChg>
        <pc:spChg chg="add del mod">
          <ac:chgData name="Mishra, M.K. (Manish, Student M-CS)" userId="8a22b788-8ba7-473c-8814-40fa28c4012b" providerId="ADAL" clId="{3E5BDC52-E6B0-4BC2-9C35-997C4BB644D7}" dt="2023-12-20T14:46:59.093" v="34959" actId="478"/>
          <ac:spMkLst>
            <pc:docMk/>
            <pc:sldMk cId="876973869" sldId="276"/>
            <ac:spMk id="16" creationId="{96D37A35-60C2-8DAD-B809-C6698E23C00E}"/>
          </ac:spMkLst>
        </pc:spChg>
        <pc:spChg chg="add mod">
          <ac:chgData name="Mishra, M.K. (Manish, Student M-CS)" userId="8a22b788-8ba7-473c-8814-40fa28c4012b" providerId="ADAL" clId="{3E5BDC52-E6B0-4BC2-9C35-997C4BB644D7}" dt="2023-12-21T20:47:43.301" v="58527" actId="20577"/>
          <ac:spMkLst>
            <pc:docMk/>
            <pc:sldMk cId="876973869" sldId="276"/>
            <ac:spMk id="16" creationId="{B2AAB7D0-DD8D-98AC-18B6-3B14859CE86B}"/>
          </ac:spMkLst>
        </pc:spChg>
        <pc:spChg chg="add del mod">
          <ac:chgData name="Mishra, M.K. (Manish, Student M-CS)" userId="8a22b788-8ba7-473c-8814-40fa28c4012b" providerId="ADAL" clId="{3E5BDC52-E6B0-4BC2-9C35-997C4BB644D7}" dt="2023-12-20T14:48:12.520" v="34976" actId="478"/>
          <ac:spMkLst>
            <pc:docMk/>
            <pc:sldMk cId="876973869" sldId="276"/>
            <ac:spMk id="17" creationId="{2CF9ECDF-7316-C030-6008-6E1288062092}"/>
          </ac:spMkLst>
        </pc:spChg>
        <pc:spChg chg="mod ord">
          <ac:chgData name="Mishra, M.K. (Manish, Student M-CS)" userId="8a22b788-8ba7-473c-8814-40fa28c4012b" providerId="ADAL" clId="{3E5BDC52-E6B0-4BC2-9C35-997C4BB644D7}" dt="2023-12-21T13:50:11.613" v="50161" actId="700"/>
          <ac:spMkLst>
            <pc:docMk/>
            <pc:sldMk cId="876973869" sldId="276"/>
            <ac:spMk id="17" creationId="{5CAB616F-B9DE-765C-172E-C48F34C78208}"/>
          </ac:spMkLst>
        </pc:spChg>
        <pc:spChg chg="add del mod">
          <ac:chgData name="Mishra, M.K. (Manish, Student M-CS)" userId="8a22b788-8ba7-473c-8814-40fa28c4012b" providerId="ADAL" clId="{3E5BDC52-E6B0-4BC2-9C35-997C4BB644D7}" dt="2023-12-20T14:54:33.843" v="35165" actId="478"/>
          <ac:spMkLst>
            <pc:docMk/>
            <pc:sldMk cId="876973869" sldId="276"/>
            <ac:spMk id="18" creationId="{5FCD5D3E-547E-B13A-18B4-B26C7234F883}"/>
          </ac:spMkLst>
        </pc:spChg>
        <pc:spChg chg="add del mod ord">
          <ac:chgData name="Mishra, M.K. (Manish, Student M-CS)" userId="8a22b788-8ba7-473c-8814-40fa28c4012b" providerId="ADAL" clId="{3E5BDC52-E6B0-4BC2-9C35-997C4BB644D7}" dt="2023-12-21T15:13:19.582" v="50305" actId="478"/>
          <ac:spMkLst>
            <pc:docMk/>
            <pc:sldMk cId="876973869" sldId="276"/>
            <ac:spMk id="19" creationId="{92E5A610-DD24-6592-635C-43BABE097D6B}"/>
          </ac:spMkLst>
        </pc:spChg>
        <pc:spChg chg="add del mod">
          <ac:chgData name="Mishra, M.K. (Manish, Student M-CS)" userId="8a22b788-8ba7-473c-8814-40fa28c4012b" providerId="ADAL" clId="{3E5BDC52-E6B0-4BC2-9C35-997C4BB644D7}" dt="2023-12-20T15:05:25.088" v="35787" actId="478"/>
          <ac:spMkLst>
            <pc:docMk/>
            <pc:sldMk cId="876973869" sldId="276"/>
            <ac:spMk id="20" creationId="{6EFC8031-A466-177B-84C3-72CC5107B371}"/>
          </ac:spMkLst>
        </pc:spChg>
        <pc:spChg chg="add del mod ord">
          <ac:chgData name="Mishra, M.K. (Manish, Student M-CS)" userId="8a22b788-8ba7-473c-8814-40fa28c4012b" providerId="ADAL" clId="{3E5BDC52-E6B0-4BC2-9C35-997C4BB644D7}" dt="2023-12-21T13:50:11.613" v="50161" actId="700"/>
          <ac:spMkLst>
            <pc:docMk/>
            <pc:sldMk cId="876973869" sldId="276"/>
            <ac:spMk id="20" creationId="{D4BDCAE2-3BA5-0ED9-BA06-8AE4255A5BBF}"/>
          </ac:spMkLst>
        </pc:spChg>
        <pc:spChg chg="add del mod ord">
          <ac:chgData name="Mishra, M.K. (Manish, Student M-CS)" userId="8a22b788-8ba7-473c-8814-40fa28c4012b" providerId="ADAL" clId="{3E5BDC52-E6B0-4BC2-9C35-997C4BB644D7}" dt="2023-12-21T13:50:11.613" v="50161" actId="700"/>
          <ac:spMkLst>
            <pc:docMk/>
            <pc:sldMk cId="876973869" sldId="276"/>
            <ac:spMk id="21" creationId="{3A87878F-DBA1-6072-EFC2-1120B4FE1851}"/>
          </ac:spMkLst>
        </pc:spChg>
        <pc:spChg chg="mod">
          <ac:chgData name="Mishra, M.K. (Manish, Student M-CS)" userId="8a22b788-8ba7-473c-8814-40fa28c4012b" providerId="ADAL" clId="{3E5BDC52-E6B0-4BC2-9C35-997C4BB644D7}" dt="2023-12-21T15:26:25.994" v="51173"/>
          <ac:spMkLst>
            <pc:docMk/>
            <pc:sldMk cId="876973869" sldId="276"/>
            <ac:spMk id="28" creationId="{F2C7FBF3-89C2-A783-5027-917FD0C87D22}"/>
          </ac:spMkLst>
        </pc:spChg>
        <pc:spChg chg="mod">
          <ac:chgData name="Mishra, M.K. (Manish, Student M-CS)" userId="8a22b788-8ba7-473c-8814-40fa28c4012b" providerId="ADAL" clId="{3E5BDC52-E6B0-4BC2-9C35-997C4BB644D7}" dt="2023-12-21T15:26:25.994" v="51173"/>
          <ac:spMkLst>
            <pc:docMk/>
            <pc:sldMk cId="876973869" sldId="276"/>
            <ac:spMk id="29" creationId="{3E526F58-2E6D-D2B5-B985-5389CDC98870}"/>
          </ac:spMkLst>
        </pc:spChg>
        <pc:spChg chg="del">
          <ac:chgData name="Mishra, M.K. (Manish, Student M-CS)" userId="8a22b788-8ba7-473c-8814-40fa28c4012b" providerId="ADAL" clId="{3E5BDC52-E6B0-4BC2-9C35-997C4BB644D7}" dt="2023-12-17T23:08:29.249" v="4837" actId="478"/>
          <ac:spMkLst>
            <pc:docMk/>
            <pc:sldMk cId="876973869" sldId="276"/>
            <ac:spMk id="124" creationId="{00000000-0000-0000-0000-000000000000}"/>
          </ac:spMkLst>
        </pc:spChg>
        <pc:spChg chg="mod ord">
          <ac:chgData name="Mishra, M.K. (Manish, Student M-CS)" userId="8a22b788-8ba7-473c-8814-40fa28c4012b" providerId="ADAL" clId="{3E5BDC52-E6B0-4BC2-9C35-997C4BB644D7}" dt="2023-12-21T13:43:03.563" v="50157" actId="20577"/>
          <ac:spMkLst>
            <pc:docMk/>
            <pc:sldMk cId="876973869" sldId="276"/>
            <ac:spMk id="125" creationId="{00000000-0000-0000-0000-000000000000}"/>
          </ac:spMkLst>
        </pc:spChg>
        <pc:spChg chg="del">
          <ac:chgData name="Mishra, M.K. (Manish, Student M-CS)" userId="8a22b788-8ba7-473c-8814-40fa28c4012b" providerId="ADAL" clId="{3E5BDC52-E6B0-4BC2-9C35-997C4BB644D7}" dt="2023-12-17T23:08:29.249" v="4837" actId="478"/>
          <ac:spMkLst>
            <pc:docMk/>
            <pc:sldMk cId="876973869" sldId="276"/>
            <ac:spMk id="126" creationId="{00000000-0000-0000-0000-000000000000}"/>
          </ac:spMkLst>
        </pc:spChg>
        <pc:spChg chg="del mod">
          <ac:chgData name="Mishra, M.K. (Manish, Student M-CS)" userId="8a22b788-8ba7-473c-8814-40fa28c4012b" providerId="ADAL" clId="{3E5BDC52-E6B0-4BC2-9C35-997C4BB644D7}" dt="2023-12-17T23:44:23.401" v="7142" actId="478"/>
          <ac:spMkLst>
            <pc:docMk/>
            <pc:sldMk cId="876973869" sldId="276"/>
            <ac:spMk id="133" creationId="{00000000-0000-0000-0000-000000000000}"/>
          </ac:spMkLst>
        </pc:spChg>
        <pc:spChg chg="del">
          <ac:chgData name="Mishra, M.K. (Manish, Student M-CS)" userId="8a22b788-8ba7-473c-8814-40fa28c4012b" providerId="ADAL" clId="{3E5BDC52-E6B0-4BC2-9C35-997C4BB644D7}" dt="2023-12-17T23:08:29.249" v="4837" actId="478"/>
          <ac:spMkLst>
            <pc:docMk/>
            <pc:sldMk cId="876973869" sldId="276"/>
            <ac:spMk id="143" creationId="{00000000-0000-0000-0000-000000000000}"/>
          </ac:spMkLst>
        </pc:spChg>
        <pc:grpChg chg="add mod">
          <ac:chgData name="Mishra, M.K. (Manish, Student M-CS)" userId="8a22b788-8ba7-473c-8814-40fa28c4012b" providerId="ADAL" clId="{3E5BDC52-E6B0-4BC2-9C35-997C4BB644D7}" dt="2023-12-21T15:26:25.994" v="51173"/>
          <ac:grpSpMkLst>
            <pc:docMk/>
            <pc:sldMk cId="876973869" sldId="276"/>
            <ac:grpSpMk id="27" creationId="{C74FB718-2D7A-EA90-BFAF-E5F42F020457}"/>
          </ac:grpSpMkLst>
        </pc:grpChg>
        <pc:grpChg chg="del">
          <ac:chgData name="Mishra, M.K. (Manish, Student M-CS)" userId="8a22b788-8ba7-473c-8814-40fa28c4012b" providerId="ADAL" clId="{3E5BDC52-E6B0-4BC2-9C35-997C4BB644D7}" dt="2023-12-21T15:13:28.533" v="50309" actId="478"/>
          <ac:grpSpMkLst>
            <pc:docMk/>
            <pc:sldMk cId="876973869" sldId="276"/>
            <ac:grpSpMk id="140" creationId="{00000000-0000-0000-0000-000000000000}"/>
          </ac:grpSpMkLst>
        </pc:grpChg>
        <pc:picChg chg="del">
          <ac:chgData name="Mishra, M.K. (Manish, Student M-CS)" userId="8a22b788-8ba7-473c-8814-40fa28c4012b" providerId="ADAL" clId="{3E5BDC52-E6B0-4BC2-9C35-997C4BB644D7}" dt="2023-12-16T14:33:26.261" v="245" actId="478"/>
          <ac:picMkLst>
            <pc:docMk/>
            <pc:sldMk cId="876973869" sldId="276"/>
            <ac:picMk id="3" creationId="{7A25AF79-9116-1359-E006-EF82CB757DF5}"/>
          </ac:picMkLst>
        </pc:picChg>
        <pc:picChg chg="del">
          <ac:chgData name="Mishra, M.K. (Manish, Student M-CS)" userId="8a22b788-8ba7-473c-8814-40fa28c4012b" providerId="ADAL" clId="{3E5BDC52-E6B0-4BC2-9C35-997C4BB644D7}" dt="2023-12-16T14:33:26.261" v="245" actId="478"/>
          <ac:picMkLst>
            <pc:docMk/>
            <pc:sldMk cId="876973869" sldId="276"/>
            <ac:picMk id="5" creationId="{0F44E355-2847-481B-AD9D-A9593445BF63}"/>
          </ac:picMkLst>
        </pc:picChg>
        <pc:picChg chg="del">
          <ac:chgData name="Mishra, M.K. (Manish, Student M-CS)" userId="8a22b788-8ba7-473c-8814-40fa28c4012b" providerId="ADAL" clId="{3E5BDC52-E6B0-4BC2-9C35-997C4BB644D7}" dt="2023-12-16T14:33:26.261" v="245" actId="478"/>
          <ac:picMkLst>
            <pc:docMk/>
            <pc:sldMk cId="876973869" sldId="276"/>
            <ac:picMk id="7" creationId="{3CD30F88-DE24-73F6-C53A-62E4711657F7}"/>
          </ac:picMkLst>
        </pc:picChg>
        <pc:picChg chg="add del mod">
          <ac:chgData name="Mishra, M.K. (Manish, Student M-CS)" userId="8a22b788-8ba7-473c-8814-40fa28c4012b" providerId="ADAL" clId="{3E5BDC52-E6B0-4BC2-9C35-997C4BB644D7}" dt="2023-12-21T15:13:07.331" v="50293" actId="478"/>
          <ac:picMkLst>
            <pc:docMk/>
            <pc:sldMk cId="876973869" sldId="276"/>
            <ac:picMk id="11" creationId="{B32B29C5-3B2D-B381-04EC-ACB28B96C6C7}"/>
          </ac:picMkLst>
        </pc:picChg>
        <pc:picChg chg="add del mod">
          <ac:chgData name="Mishra, M.K. (Manish, Student M-CS)" userId="8a22b788-8ba7-473c-8814-40fa28c4012b" providerId="ADAL" clId="{3E5BDC52-E6B0-4BC2-9C35-997C4BB644D7}" dt="2023-12-21T15:13:07.331" v="50293" actId="478"/>
          <ac:picMkLst>
            <pc:docMk/>
            <pc:sldMk cId="876973869" sldId="276"/>
            <ac:picMk id="12" creationId="{45A53E7E-734A-9820-F0B9-BD2C9F14729F}"/>
          </ac:picMkLst>
        </pc:picChg>
        <pc:picChg chg="add del mod">
          <ac:chgData name="Mishra, M.K. (Manish, Student M-CS)" userId="8a22b788-8ba7-473c-8814-40fa28c4012b" providerId="ADAL" clId="{3E5BDC52-E6B0-4BC2-9C35-997C4BB644D7}" dt="2023-12-21T15:13:07.331" v="50293" actId="478"/>
          <ac:picMkLst>
            <pc:docMk/>
            <pc:sldMk cId="876973869" sldId="276"/>
            <ac:picMk id="13" creationId="{B9DD537A-9BD6-716C-16AB-26068D59C0D6}"/>
          </ac:picMkLst>
        </pc:picChg>
        <pc:picChg chg="add del mod">
          <ac:chgData name="Mishra, M.K. (Manish, Student M-CS)" userId="8a22b788-8ba7-473c-8814-40fa28c4012b" providerId="ADAL" clId="{3E5BDC52-E6B0-4BC2-9C35-997C4BB644D7}" dt="2023-12-21T15:13:07.331" v="50293" actId="478"/>
          <ac:picMkLst>
            <pc:docMk/>
            <pc:sldMk cId="876973869" sldId="276"/>
            <ac:picMk id="14" creationId="{0C7A0570-0854-FAC9-795C-732BCB0AD760}"/>
          </ac:picMkLst>
        </pc:picChg>
        <pc:picChg chg="add del mod">
          <ac:chgData name="Mishra, M.K. (Manish, Student M-CS)" userId="8a22b788-8ba7-473c-8814-40fa28c4012b" providerId="ADAL" clId="{3E5BDC52-E6B0-4BC2-9C35-997C4BB644D7}" dt="2023-12-20T14:51:19.357" v="35007" actId="478"/>
          <ac:picMkLst>
            <pc:docMk/>
            <pc:sldMk cId="876973869" sldId="276"/>
            <ac:picMk id="15" creationId="{D8A9B344-CE09-F42A-7993-31524B7B8C6F}"/>
          </ac:picMkLst>
        </pc:picChg>
        <pc:picChg chg="add mod">
          <ac:chgData name="Mishra, M.K. (Manish, Student M-CS)" userId="8a22b788-8ba7-473c-8814-40fa28c4012b" providerId="ADAL" clId="{3E5BDC52-E6B0-4BC2-9C35-997C4BB644D7}" dt="2023-12-21T21:01:40.430" v="58669" actId="14100"/>
          <ac:picMkLst>
            <pc:docMk/>
            <pc:sldMk cId="876973869" sldId="276"/>
            <ac:picMk id="22" creationId="{C4C33278-F5A5-AB35-86A8-D710F549BCFD}"/>
          </ac:picMkLst>
        </pc:picChg>
        <pc:picChg chg="add mod">
          <ac:chgData name="Mishra, M.K. (Manish, Student M-CS)" userId="8a22b788-8ba7-473c-8814-40fa28c4012b" providerId="ADAL" clId="{3E5BDC52-E6B0-4BC2-9C35-997C4BB644D7}" dt="2023-12-21T21:02:07.556" v="58675" actId="1076"/>
          <ac:picMkLst>
            <pc:docMk/>
            <pc:sldMk cId="876973869" sldId="276"/>
            <ac:picMk id="23" creationId="{EBF77CEF-17BA-813F-5799-C2C1BF8D6613}"/>
          </ac:picMkLst>
        </pc:picChg>
        <pc:picChg chg="add mod">
          <ac:chgData name="Mishra, M.K. (Manish, Student M-CS)" userId="8a22b788-8ba7-473c-8814-40fa28c4012b" providerId="ADAL" clId="{3E5BDC52-E6B0-4BC2-9C35-997C4BB644D7}" dt="2023-12-21T21:02:14.584" v="58676" actId="14100"/>
          <ac:picMkLst>
            <pc:docMk/>
            <pc:sldMk cId="876973869" sldId="276"/>
            <ac:picMk id="24" creationId="{D5D0C9B9-4BCB-1143-1D79-83B79FD15C45}"/>
          </ac:picMkLst>
        </pc:picChg>
        <pc:picChg chg="add mod">
          <ac:chgData name="Mishra, M.K. (Manish, Student M-CS)" userId="8a22b788-8ba7-473c-8814-40fa28c4012b" providerId="ADAL" clId="{3E5BDC52-E6B0-4BC2-9C35-997C4BB644D7}" dt="2023-12-21T21:01:37.905" v="58668" actId="14100"/>
          <ac:picMkLst>
            <pc:docMk/>
            <pc:sldMk cId="876973869" sldId="276"/>
            <ac:picMk id="25" creationId="{1ADFE8C1-03A6-1CE8-75B4-6E05D9443C52}"/>
          </ac:picMkLst>
        </pc:picChg>
        <pc:picChg chg="add del mod">
          <ac:chgData name="Mishra, M.K. (Manish, Student M-CS)" userId="8a22b788-8ba7-473c-8814-40fa28c4012b" providerId="ADAL" clId="{3E5BDC52-E6B0-4BC2-9C35-997C4BB644D7}" dt="2023-12-21T15:14:22.344" v="50379" actId="478"/>
          <ac:picMkLst>
            <pc:docMk/>
            <pc:sldMk cId="876973869" sldId="276"/>
            <ac:picMk id="26" creationId="{DCECECC2-8414-27BF-3C1C-8EB8C22F6E73}"/>
          </ac:picMkLst>
        </pc:picChg>
        <pc:picChg chg="add mod">
          <ac:chgData name="Mishra, M.K. (Manish, Student M-CS)" userId="8a22b788-8ba7-473c-8814-40fa28c4012b" providerId="ADAL" clId="{3E5BDC52-E6B0-4BC2-9C35-997C4BB644D7}" dt="2023-12-21T21:01:35.120" v="58667" actId="14100"/>
          <ac:picMkLst>
            <pc:docMk/>
            <pc:sldMk cId="876973869" sldId="276"/>
            <ac:picMk id="1026" creationId="{83089ED0-46DA-6BF4-85B7-076A428E7688}"/>
          </ac:picMkLst>
        </pc:picChg>
        <pc:picChg chg="del mod">
          <ac:chgData name="Mishra, M.K. (Manish, Student M-CS)" userId="8a22b788-8ba7-473c-8814-40fa28c4012b" providerId="ADAL" clId="{3E5BDC52-E6B0-4BC2-9C35-997C4BB644D7}" dt="2023-12-20T14:29:48.981" v="34179" actId="478"/>
          <ac:picMkLst>
            <pc:docMk/>
            <pc:sldMk cId="876973869" sldId="276"/>
            <ac:picMk id="1028" creationId="{5FC654E4-FABD-F29B-F89C-0095F1C1CD54}"/>
          </ac:picMkLst>
        </pc:picChg>
        <pc:picChg chg="del mod">
          <ac:chgData name="Mishra, M.K. (Manish, Student M-CS)" userId="8a22b788-8ba7-473c-8814-40fa28c4012b" providerId="ADAL" clId="{3E5BDC52-E6B0-4BC2-9C35-997C4BB644D7}" dt="2023-12-20T14:29:49.342" v="34180" actId="478"/>
          <ac:picMkLst>
            <pc:docMk/>
            <pc:sldMk cId="876973869" sldId="276"/>
            <ac:picMk id="1030" creationId="{F22B504B-8DD5-7B44-5CF1-BCC0C1BEE152}"/>
          </ac:picMkLst>
        </pc:picChg>
        <pc:picChg chg="del mod">
          <ac:chgData name="Mishra, M.K. (Manish, Student M-CS)" userId="8a22b788-8ba7-473c-8814-40fa28c4012b" providerId="ADAL" clId="{3E5BDC52-E6B0-4BC2-9C35-997C4BB644D7}" dt="2023-12-20T14:29:49.670" v="34181" actId="478"/>
          <ac:picMkLst>
            <pc:docMk/>
            <pc:sldMk cId="876973869" sldId="276"/>
            <ac:picMk id="1032" creationId="{70F61C88-CBF2-5F89-8079-024E13B5D9CC}"/>
          </ac:picMkLst>
        </pc:picChg>
        <pc:picChg chg="del mod">
          <ac:chgData name="Mishra, M.K. (Manish, Student M-CS)" userId="8a22b788-8ba7-473c-8814-40fa28c4012b" providerId="ADAL" clId="{3E5BDC52-E6B0-4BC2-9C35-997C4BB644D7}" dt="2023-12-20T14:29:50.030" v="34182" actId="478"/>
          <ac:picMkLst>
            <pc:docMk/>
            <pc:sldMk cId="876973869" sldId="276"/>
            <ac:picMk id="1034" creationId="{20DE983E-FD2B-024E-8EC4-5980B79A2F87}"/>
          </ac:picMkLst>
        </pc:picChg>
        <pc:picChg chg="del mod">
          <ac:chgData name="Mishra, M.K. (Manish, Student M-CS)" userId="8a22b788-8ba7-473c-8814-40fa28c4012b" providerId="ADAL" clId="{3E5BDC52-E6B0-4BC2-9C35-997C4BB644D7}" dt="2023-12-20T14:29:50.411" v="34183" actId="478"/>
          <ac:picMkLst>
            <pc:docMk/>
            <pc:sldMk cId="876973869" sldId="276"/>
            <ac:picMk id="1036" creationId="{8D2E0557-7AD0-F942-FEE4-E0EDD37D4F59}"/>
          </ac:picMkLst>
        </pc:picChg>
      </pc:sldChg>
      <pc:sldChg chg="new del">
        <pc:chgData name="Mishra, M.K. (Manish, Student M-CS)" userId="8a22b788-8ba7-473c-8814-40fa28c4012b" providerId="ADAL" clId="{3E5BDC52-E6B0-4BC2-9C35-997C4BB644D7}" dt="2023-12-16T13:47:21.604" v="12" actId="2696"/>
        <pc:sldMkLst>
          <pc:docMk/>
          <pc:sldMk cId="2591873050" sldId="276"/>
        </pc:sldMkLst>
      </pc:sldChg>
      <pc:sldChg chg="add del setBg">
        <pc:chgData name="Mishra, M.K. (Manish, Student M-CS)" userId="8a22b788-8ba7-473c-8814-40fa28c4012b" providerId="ADAL" clId="{3E5BDC52-E6B0-4BC2-9C35-997C4BB644D7}" dt="2023-12-16T14:32:49.959" v="227" actId="47"/>
        <pc:sldMkLst>
          <pc:docMk/>
          <pc:sldMk cId="2707484171" sldId="277"/>
        </pc:sldMkLst>
      </pc:sldChg>
      <pc:sldChg chg="add mod ord modShow">
        <pc:chgData name="Mishra, M.K. (Manish, Student M-CS)" userId="8a22b788-8ba7-473c-8814-40fa28c4012b" providerId="ADAL" clId="{3E5BDC52-E6B0-4BC2-9C35-997C4BB644D7}" dt="2023-12-19T01:13:26.043" v="26364" actId="729"/>
        <pc:sldMkLst>
          <pc:docMk/>
          <pc:sldMk cId="2859052650" sldId="277"/>
        </pc:sldMkLst>
      </pc:sldChg>
      <pc:sldChg chg="addSp delSp modSp add mod ord delAnim modAnim modShow modNotesTx">
        <pc:chgData name="Mishra, M.K. (Manish, Student M-CS)" userId="8a22b788-8ba7-473c-8814-40fa28c4012b" providerId="ADAL" clId="{3E5BDC52-E6B0-4BC2-9C35-997C4BB644D7}" dt="2023-12-21T23:42:34.857" v="62138" actId="20577"/>
        <pc:sldMkLst>
          <pc:docMk/>
          <pc:sldMk cId="219899967" sldId="278"/>
        </pc:sldMkLst>
        <pc:spChg chg="add del mod">
          <ac:chgData name="Mishra, M.K. (Manish, Student M-CS)" userId="8a22b788-8ba7-473c-8814-40fa28c4012b" providerId="ADAL" clId="{3E5BDC52-E6B0-4BC2-9C35-997C4BB644D7}" dt="2023-12-20T23:00:17.388" v="45607" actId="21"/>
          <ac:spMkLst>
            <pc:docMk/>
            <pc:sldMk cId="219899967" sldId="278"/>
            <ac:spMk id="2" creationId="{4F166CB7-CFDF-A98D-2817-92057A1948E0}"/>
          </ac:spMkLst>
        </pc:spChg>
        <pc:spChg chg="add del mod">
          <ac:chgData name="Mishra, M.K. (Manish, Student M-CS)" userId="8a22b788-8ba7-473c-8814-40fa28c4012b" providerId="ADAL" clId="{3E5BDC52-E6B0-4BC2-9C35-997C4BB644D7}" dt="2023-12-17T23:21:43.772" v="6178" actId="478"/>
          <ac:spMkLst>
            <pc:docMk/>
            <pc:sldMk cId="219899967" sldId="278"/>
            <ac:spMk id="2" creationId="{A6659DE2-48D1-9A62-E56F-42E09A35DDB5}"/>
          </ac:spMkLst>
        </pc:spChg>
        <pc:spChg chg="add mod">
          <ac:chgData name="Mishra, M.K. (Manish, Student M-CS)" userId="8a22b788-8ba7-473c-8814-40fa28c4012b" providerId="ADAL" clId="{3E5BDC52-E6B0-4BC2-9C35-997C4BB644D7}" dt="2023-12-21T20:48:41.521" v="58555" actId="20577"/>
          <ac:spMkLst>
            <pc:docMk/>
            <pc:sldMk cId="219899967" sldId="278"/>
            <ac:spMk id="2" creationId="{E836BBAF-4AB5-32FE-AC01-EF1F3CEA7F08}"/>
          </ac:spMkLst>
        </pc:spChg>
        <pc:spChg chg="del mod">
          <ac:chgData name="Mishra, M.K. (Manish, Student M-CS)" userId="8a22b788-8ba7-473c-8814-40fa28c4012b" providerId="ADAL" clId="{3E5BDC52-E6B0-4BC2-9C35-997C4BB644D7}" dt="2023-12-18T00:56:23.104" v="8602" actId="478"/>
          <ac:spMkLst>
            <pc:docMk/>
            <pc:sldMk cId="219899967" sldId="278"/>
            <ac:spMk id="4" creationId="{B34195D0-73AF-0639-731F-4E428921F09F}"/>
          </ac:spMkLst>
        </pc:spChg>
        <pc:spChg chg="add mod">
          <ac:chgData name="Mishra, M.K. (Manish, Student M-CS)" userId="8a22b788-8ba7-473c-8814-40fa28c4012b" providerId="ADAL" clId="{3E5BDC52-E6B0-4BC2-9C35-997C4BB644D7}" dt="2023-12-21T16:17:40.163" v="53357" actId="1076"/>
          <ac:spMkLst>
            <pc:docMk/>
            <pc:sldMk cId="219899967" sldId="278"/>
            <ac:spMk id="6" creationId="{821C12DE-07D0-EB82-AD6A-BF9F910EC650}"/>
          </ac:spMkLst>
        </pc:spChg>
        <pc:spChg chg="add del mod topLvl">
          <ac:chgData name="Mishra, M.K. (Manish, Student M-CS)" userId="8a22b788-8ba7-473c-8814-40fa28c4012b" providerId="ADAL" clId="{3E5BDC52-E6B0-4BC2-9C35-997C4BB644D7}" dt="2023-12-21T23:40:53.165" v="62102" actId="478"/>
          <ac:spMkLst>
            <pc:docMk/>
            <pc:sldMk cId="219899967" sldId="278"/>
            <ac:spMk id="7" creationId="{C23DC850-AB08-7F9C-AD4D-E03F04762127}"/>
          </ac:spMkLst>
        </pc:spChg>
        <pc:spChg chg="add mod">
          <ac:chgData name="Mishra, M.K. (Manish, Student M-CS)" userId="8a22b788-8ba7-473c-8814-40fa28c4012b" providerId="ADAL" clId="{3E5BDC52-E6B0-4BC2-9C35-997C4BB644D7}" dt="2023-12-20T23:00:37.174" v="45617" actId="1076"/>
          <ac:spMkLst>
            <pc:docMk/>
            <pc:sldMk cId="219899967" sldId="278"/>
            <ac:spMk id="8" creationId="{0999DB36-6B6F-94AC-9DBD-E4CB84B389C3}"/>
          </ac:spMkLst>
        </pc:spChg>
        <pc:spChg chg="add del mod">
          <ac:chgData name="Mishra, M.K. (Manish, Student M-CS)" userId="8a22b788-8ba7-473c-8814-40fa28c4012b" providerId="ADAL" clId="{3E5BDC52-E6B0-4BC2-9C35-997C4BB644D7}" dt="2023-12-20T16:00:12.331" v="38340" actId="478"/>
          <ac:spMkLst>
            <pc:docMk/>
            <pc:sldMk cId="219899967" sldId="278"/>
            <ac:spMk id="8" creationId="{F75289CC-8A53-760C-945F-158A47BDE271}"/>
          </ac:spMkLst>
        </pc:spChg>
        <pc:spChg chg="add mod">
          <ac:chgData name="Mishra, M.K. (Manish, Student M-CS)" userId="8a22b788-8ba7-473c-8814-40fa28c4012b" providerId="ADAL" clId="{3E5BDC52-E6B0-4BC2-9C35-997C4BB644D7}" dt="2023-12-20T23:00:33.661" v="45616" actId="1076"/>
          <ac:spMkLst>
            <pc:docMk/>
            <pc:sldMk cId="219899967" sldId="278"/>
            <ac:spMk id="9" creationId="{F8831608-71E7-4F77-EE6A-283FD92B9CA8}"/>
          </ac:spMkLst>
        </pc:spChg>
        <pc:spChg chg="add mod ord">
          <ac:chgData name="Mishra, M.K. (Manish, Student M-CS)" userId="8a22b788-8ba7-473c-8814-40fa28c4012b" providerId="ADAL" clId="{3E5BDC52-E6B0-4BC2-9C35-997C4BB644D7}" dt="2023-12-20T16:55:10.251" v="39334" actId="1076"/>
          <ac:spMkLst>
            <pc:docMk/>
            <pc:sldMk cId="219899967" sldId="278"/>
            <ac:spMk id="10" creationId="{5EDB3704-4153-885E-4645-4E1B8069E0F6}"/>
          </ac:spMkLst>
        </pc:spChg>
        <pc:spChg chg="add mod ord">
          <ac:chgData name="Mishra, M.K. (Manish, Student M-CS)" userId="8a22b788-8ba7-473c-8814-40fa28c4012b" providerId="ADAL" clId="{3E5BDC52-E6B0-4BC2-9C35-997C4BB644D7}" dt="2023-12-21T23:40:39.461" v="62101" actId="167"/>
          <ac:spMkLst>
            <pc:docMk/>
            <pc:sldMk cId="219899967" sldId="278"/>
            <ac:spMk id="11" creationId="{03AD9207-A902-3C09-FF42-4DD59F9632C1}"/>
          </ac:spMkLst>
        </pc:spChg>
        <pc:spChg chg="add del mod">
          <ac:chgData name="Mishra, M.K. (Manish, Student M-CS)" userId="8a22b788-8ba7-473c-8814-40fa28c4012b" providerId="ADAL" clId="{3E5BDC52-E6B0-4BC2-9C35-997C4BB644D7}" dt="2023-12-20T17:06:45.256" v="39469" actId="478"/>
          <ac:spMkLst>
            <pc:docMk/>
            <pc:sldMk cId="219899967" sldId="278"/>
            <ac:spMk id="34" creationId="{8528AC4F-50AF-7A21-017A-8F04E586874B}"/>
          </ac:spMkLst>
        </pc:spChg>
        <pc:spChg chg="mod">
          <ac:chgData name="Mishra, M.K. (Manish, Student M-CS)" userId="8a22b788-8ba7-473c-8814-40fa28c4012b" providerId="ADAL" clId="{3E5BDC52-E6B0-4BC2-9C35-997C4BB644D7}" dt="2023-12-20T15:59:35.011" v="38237" actId="6549"/>
          <ac:spMkLst>
            <pc:docMk/>
            <pc:sldMk cId="219899967" sldId="278"/>
            <ac:spMk id="125" creationId="{00000000-0000-0000-0000-000000000000}"/>
          </ac:spMkLst>
        </pc:spChg>
        <pc:spChg chg="del">
          <ac:chgData name="Mishra, M.K. (Manish, Student M-CS)" userId="8a22b788-8ba7-473c-8814-40fa28c4012b" providerId="ADAL" clId="{3E5BDC52-E6B0-4BC2-9C35-997C4BB644D7}" dt="2023-12-17T23:39:42.172" v="7059" actId="478"/>
          <ac:spMkLst>
            <pc:docMk/>
            <pc:sldMk cId="219899967" sldId="278"/>
            <ac:spMk id="133" creationId="{00000000-0000-0000-0000-000000000000}"/>
          </ac:spMkLst>
        </pc:spChg>
        <pc:grpChg chg="add mod">
          <ac:chgData name="Mishra, M.K. (Manish, Student M-CS)" userId="8a22b788-8ba7-473c-8814-40fa28c4012b" providerId="ADAL" clId="{3E5BDC52-E6B0-4BC2-9C35-997C4BB644D7}" dt="2023-12-20T16:30:07.955" v="38697" actId="164"/>
          <ac:grpSpMkLst>
            <pc:docMk/>
            <pc:sldMk cId="219899967" sldId="278"/>
            <ac:grpSpMk id="15" creationId="{22ED97FE-569C-C225-A9D0-692F1F197EFB}"/>
          </ac:grpSpMkLst>
        </pc:grpChg>
        <pc:grpChg chg="add del mod">
          <ac:chgData name="Mishra, M.K. (Manish, Student M-CS)" userId="8a22b788-8ba7-473c-8814-40fa28c4012b" providerId="ADAL" clId="{3E5BDC52-E6B0-4BC2-9C35-997C4BB644D7}" dt="2023-12-20T16:53:54.535" v="39314" actId="165"/>
          <ac:grpSpMkLst>
            <pc:docMk/>
            <pc:sldMk cId="219899967" sldId="278"/>
            <ac:grpSpMk id="16" creationId="{D35132A0-86A7-1422-A41C-1B26FDF58AC3}"/>
          </ac:grpSpMkLst>
        </pc:grpChg>
        <pc:grpChg chg="add del mod">
          <ac:chgData name="Mishra, M.K. (Manish, Student M-CS)" userId="8a22b788-8ba7-473c-8814-40fa28c4012b" providerId="ADAL" clId="{3E5BDC52-E6B0-4BC2-9C35-997C4BB644D7}" dt="2023-12-20T17:03:06.310" v="39401" actId="165"/>
          <ac:grpSpMkLst>
            <pc:docMk/>
            <pc:sldMk cId="219899967" sldId="278"/>
            <ac:grpSpMk id="32" creationId="{F2BD4FF1-EE2E-F10E-A238-C88EDC4785BC}"/>
          </ac:grpSpMkLst>
        </pc:grpChg>
        <pc:grpChg chg="add mod">
          <ac:chgData name="Mishra, M.K. (Manish, Student M-CS)" userId="8a22b788-8ba7-473c-8814-40fa28c4012b" providerId="ADAL" clId="{3E5BDC52-E6B0-4BC2-9C35-997C4BB644D7}" dt="2023-12-20T17:03:15.367" v="39402" actId="164"/>
          <ac:grpSpMkLst>
            <pc:docMk/>
            <pc:sldMk cId="219899967" sldId="278"/>
            <ac:grpSpMk id="33" creationId="{0AE3106B-4969-8415-68D3-9BAA6E01646F}"/>
          </ac:grpSpMkLst>
        </pc:grpChg>
        <pc:grpChg chg="mod">
          <ac:chgData name="Mishra, M.K. (Manish, Student M-CS)" userId="8a22b788-8ba7-473c-8814-40fa28c4012b" providerId="ADAL" clId="{3E5BDC52-E6B0-4BC2-9C35-997C4BB644D7}" dt="2023-12-17T23:40:06.106" v="7063" actId="1076"/>
          <ac:grpSpMkLst>
            <pc:docMk/>
            <pc:sldMk cId="219899967" sldId="278"/>
            <ac:grpSpMk id="134" creationId="{00000000-0000-0000-0000-000000000000}"/>
          </ac:grpSpMkLst>
        </pc:grpChg>
        <pc:grpChg chg="mod">
          <ac:chgData name="Mishra, M.K. (Manish, Student M-CS)" userId="8a22b788-8ba7-473c-8814-40fa28c4012b" providerId="ADAL" clId="{3E5BDC52-E6B0-4BC2-9C35-997C4BB644D7}" dt="2023-12-17T23:40:07.500" v="7064" actId="1076"/>
          <ac:grpSpMkLst>
            <pc:docMk/>
            <pc:sldMk cId="219899967" sldId="278"/>
            <ac:grpSpMk id="137" creationId="{00000000-0000-0000-0000-000000000000}"/>
          </ac:grpSpMkLst>
        </pc:grpChg>
        <pc:grpChg chg="mod">
          <ac:chgData name="Mishra, M.K. (Manish, Student M-CS)" userId="8a22b788-8ba7-473c-8814-40fa28c4012b" providerId="ADAL" clId="{3E5BDC52-E6B0-4BC2-9C35-997C4BB644D7}" dt="2023-12-17T23:40:08.722" v="7065" actId="1076"/>
          <ac:grpSpMkLst>
            <pc:docMk/>
            <pc:sldMk cId="219899967" sldId="278"/>
            <ac:grpSpMk id="140" creationId="{00000000-0000-0000-0000-000000000000}"/>
          </ac:grpSpMkLst>
        </pc:grpChg>
        <pc:picChg chg="add mod">
          <ac:chgData name="Mishra, M.K. (Manish, Student M-CS)" userId="8a22b788-8ba7-473c-8814-40fa28c4012b" providerId="ADAL" clId="{3E5BDC52-E6B0-4BC2-9C35-997C4BB644D7}" dt="2023-12-21T22:23:00.479" v="61473" actId="14826"/>
          <ac:picMkLst>
            <pc:docMk/>
            <pc:sldMk cId="219899967" sldId="278"/>
            <ac:picMk id="4" creationId="{8C34A073-6834-0A38-AA5D-00C3E8B7E2D4}"/>
          </ac:picMkLst>
        </pc:picChg>
        <pc:picChg chg="add mod">
          <ac:chgData name="Mishra, M.K. (Manish, Student M-CS)" userId="8a22b788-8ba7-473c-8814-40fa28c4012b" providerId="ADAL" clId="{3E5BDC52-E6B0-4BC2-9C35-997C4BB644D7}" dt="2023-12-20T16:30:07.955" v="38697" actId="164"/>
          <ac:picMkLst>
            <pc:docMk/>
            <pc:sldMk cId="219899967" sldId="278"/>
            <ac:picMk id="12" creationId="{9A5B2E2F-35AA-6EF4-CE61-56DF9CF6CF54}"/>
          </ac:picMkLst>
        </pc:picChg>
        <pc:picChg chg="add mod topLvl">
          <ac:chgData name="Mishra, M.K. (Manish, Student M-CS)" userId="8a22b788-8ba7-473c-8814-40fa28c4012b" providerId="ADAL" clId="{3E5BDC52-E6B0-4BC2-9C35-997C4BB644D7}" dt="2023-12-20T17:03:15.367" v="39402" actId="164"/>
          <ac:picMkLst>
            <pc:docMk/>
            <pc:sldMk cId="219899967" sldId="278"/>
            <ac:picMk id="14" creationId="{B9DB606E-D506-3138-9BD6-EB793C24EACF}"/>
          </ac:picMkLst>
        </pc:picChg>
        <pc:picChg chg="add del mod">
          <ac:chgData name="Mishra, M.K. (Manish, Student M-CS)" userId="8a22b788-8ba7-473c-8814-40fa28c4012b" providerId="ADAL" clId="{3E5BDC52-E6B0-4BC2-9C35-997C4BB644D7}" dt="2023-12-20T16:30:49.696" v="38704" actId="478"/>
          <ac:picMkLst>
            <pc:docMk/>
            <pc:sldMk cId="219899967" sldId="278"/>
            <ac:picMk id="18" creationId="{A63C8496-4109-1B77-CC05-C2A16DED6539}"/>
          </ac:picMkLst>
        </pc:picChg>
        <pc:picChg chg="add mod">
          <ac:chgData name="Mishra, M.K. (Manish, Student M-CS)" userId="8a22b788-8ba7-473c-8814-40fa28c4012b" providerId="ADAL" clId="{3E5BDC52-E6B0-4BC2-9C35-997C4BB644D7}" dt="2023-12-20T16:31:36.330" v="38714" actId="1076"/>
          <ac:picMkLst>
            <pc:docMk/>
            <pc:sldMk cId="219899967" sldId="278"/>
            <ac:picMk id="20" creationId="{2C45C0BB-318C-28F1-BB8D-C9412B95EEAF}"/>
          </ac:picMkLst>
        </pc:picChg>
        <pc:picChg chg="add mod">
          <ac:chgData name="Mishra, M.K. (Manish, Student M-CS)" userId="8a22b788-8ba7-473c-8814-40fa28c4012b" providerId="ADAL" clId="{3E5BDC52-E6B0-4BC2-9C35-997C4BB644D7}" dt="2023-12-20T16:31:32.867" v="38713" actId="1076"/>
          <ac:picMkLst>
            <pc:docMk/>
            <pc:sldMk cId="219899967" sldId="278"/>
            <ac:picMk id="21" creationId="{BC88B653-6451-55D1-121A-81E23F51EC80}"/>
          </ac:picMkLst>
        </pc:picChg>
        <pc:picChg chg="add mod topLvl">
          <ac:chgData name="Mishra, M.K. (Manish, Student M-CS)" userId="8a22b788-8ba7-473c-8814-40fa28c4012b" providerId="ADAL" clId="{3E5BDC52-E6B0-4BC2-9C35-997C4BB644D7}" dt="2023-12-20T17:03:15.367" v="39402" actId="164"/>
          <ac:picMkLst>
            <pc:docMk/>
            <pc:sldMk cId="219899967" sldId="278"/>
            <ac:picMk id="23" creationId="{0B07B811-36CC-7A6F-9052-043E725A8BD7}"/>
          </ac:picMkLst>
        </pc:picChg>
        <pc:picChg chg="add del mod">
          <ac:chgData name="Mishra, M.K. (Manish, Student M-CS)" userId="8a22b788-8ba7-473c-8814-40fa28c4012b" providerId="ADAL" clId="{3E5BDC52-E6B0-4BC2-9C35-997C4BB644D7}" dt="2023-12-20T16:55:26.285" v="39343" actId="478"/>
          <ac:picMkLst>
            <pc:docMk/>
            <pc:sldMk cId="219899967" sldId="278"/>
            <ac:picMk id="25" creationId="{0E049360-E2C7-D51F-1AD6-C404C402BB20}"/>
          </ac:picMkLst>
        </pc:picChg>
        <pc:picChg chg="add mod topLvl">
          <ac:chgData name="Mishra, M.K. (Manish, Student M-CS)" userId="8a22b788-8ba7-473c-8814-40fa28c4012b" providerId="ADAL" clId="{3E5BDC52-E6B0-4BC2-9C35-997C4BB644D7}" dt="2023-12-20T17:03:15.367" v="39402" actId="164"/>
          <ac:picMkLst>
            <pc:docMk/>
            <pc:sldMk cId="219899967" sldId="278"/>
            <ac:picMk id="27" creationId="{59B90329-51AB-C029-376D-5F68C80D177B}"/>
          </ac:picMkLst>
        </pc:picChg>
        <pc:picChg chg="add mod topLvl">
          <ac:chgData name="Mishra, M.K. (Manish, Student M-CS)" userId="8a22b788-8ba7-473c-8814-40fa28c4012b" providerId="ADAL" clId="{3E5BDC52-E6B0-4BC2-9C35-997C4BB644D7}" dt="2023-12-20T17:03:15.367" v="39402" actId="164"/>
          <ac:picMkLst>
            <pc:docMk/>
            <pc:sldMk cId="219899967" sldId="278"/>
            <ac:picMk id="29" creationId="{17669B1E-42A9-D68D-627C-D27AF5F1DC08}"/>
          </ac:picMkLst>
        </pc:picChg>
        <pc:picChg chg="add mod topLvl">
          <ac:chgData name="Mishra, M.K. (Manish, Student M-CS)" userId="8a22b788-8ba7-473c-8814-40fa28c4012b" providerId="ADAL" clId="{3E5BDC52-E6B0-4BC2-9C35-997C4BB644D7}" dt="2023-12-20T17:03:15.367" v="39402" actId="164"/>
          <ac:picMkLst>
            <pc:docMk/>
            <pc:sldMk cId="219899967" sldId="278"/>
            <ac:picMk id="31" creationId="{6A789313-B541-EC5F-64E5-67B96BBD33C5}"/>
          </ac:picMkLst>
        </pc:picChg>
        <pc:picChg chg="del">
          <ac:chgData name="Mishra, M.K. (Manish, Student M-CS)" userId="8a22b788-8ba7-473c-8814-40fa28c4012b" providerId="ADAL" clId="{3E5BDC52-E6B0-4BC2-9C35-997C4BB644D7}" dt="2023-12-17T23:13:13.550" v="5367" actId="478"/>
          <ac:picMkLst>
            <pc:docMk/>
            <pc:sldMk cId="219899967" sldId="278"/>
            <ac:picMk id="1028" creationId="{5FC654E4-FABD-F29B-F89C-0095F1C1CD54}"/>
          </ac:picMkLst>
        </pc:picChg>
        <pc:picChg chg="del">
          <ac:chgData name="Mishra, M.K. (Manish, Student M-CS)" userId="8a22b788-8ba7-473c-8814-40fa28c4012b" providerId="ADAL" clId="{3E5BDC52-E6B0-4BC2-9C35-997C4BB644D7}" dt="2023-12-17T23:13:13.550" v="5367" actId="478"/>
          <ac:picMkLst>
            <pc:docMk/>
            <pc:sldMk cId="219899967" sldId="278"/>
            <ac:picMk id="1030" creationId="{F22B504B-8DD5-7B44-5CF1-BCC0C1BEE152}"/>
          </ac:picMkLst>
        </pc:picChg>
        <pc:picChg chg="del">
          <ac:chgData name="Mishra, M.K. (Manish, Student M-CS)" userId="8a22b788-8ba7-473c-8814-40fa28c4012b" providerId="ADAL" clId="{3E5BDC52-E6B0-4BC2-9C35-997C4BB644D7}" dt="2023-12-17T23:13:13.550" v="5367" actId="478"/>
          <ac:picMkLst>
            <pc:docMk/>
            <pc:sldMk cId="219899967" sldId="278"/>
            <ac:picMk id="1032" creationId="{70F61C88-CBF2-5F89-8079-024E13B5D9CC}"/>
          </ac:picMkLst>
        </pc:picChg>
        <pc:picChg chg="del">
          <ac:chgData name="Mishra, M.K. (Manish, Student M-CS)" userId="8a22b788-8ba7-473c-8814-40fa28c4012b" providerId="ADAL" clId="{3E5BDC52-E6B0-4BC2-9C35-997C4BB644D7}" dt="2023-12-17T23:13:13.550" v="5367" actId="478"/>
          <ac:picMkLst>
            <pc:docMk/>
            <pc:sldMk cId="219899967" sldId="278"/>
            <ac:picMk id="1034" creationId="{20DE983E-FD2B-024E-8EC4-5980B79A2F87}"/>
          </ac:picMkLst>
        </pc:picChg>
        <pc:picChg chg="del">
          <ac:chgData name="Mishra, M.K. (Manish, Student M-CS)" userId="8a22b788-8ba7-473c-8814-40fa28c4012b" providerId="ADAL" clId="{3E5BDC52-E6B0-4BC2-9C35-997C4BB644D7}" dt="2023-12-17T23:13:13.550" v="5367" actId="478"/>
          <ac:picMkLst>
            <pc:docMk/>
            <pc:sldMk cId="219899967" sldId="278"/>
            <ac:picMk id="1036" creationId="{8D2E0557-7AD0-F942-FEE4-E0EDD37D4F59}"/>
          </ac:picMkLst>
        </pc:picChg>
      </pc:sldChg>
      <pc:sldChg chg="addSp delSp modSp add del mod ord addAnim delAnim modAnim modShow modNotesTx">
        <pc:chgData name="Mishra, M.K. (Manish, Student M-CS)" userId="8a22b788-8ba7-473c-8814-40fa28c4012b" providerId="ADAL" clId="{3E5BDC52-E6B0-4BC2-9C35-997C4BB644D7}" dt="2023-12-21T15:23:52.453" v="51151" actId="2696"/>
        <pc:sldMkLst>
          <pc:docMk/>
          <pc:sldMk cId="62638290" sldId="279"/>
        </pc:sldMkLst>
        <pc:spChg chg="add del mod">
          <ac:chgData name="Mishra, M.K. (Manish, Student M-CS)" userId="8a22b788-8ba7-473c-8814-40fa28c4012b" providerId="ADAL" clId="{3E5BDC52-E6B0-4BC2-9C35-997C4BB644D7}" dt="2023-12-21T15:22:06.535" v="51052" actId="478"/>
          <ac:spMkLst>
            <pc:docMk/>
            <pc:sldMk cId="62638290" sldId="279"/>
            <ac:spMk id="2" creationId="{0F764065-D149-AEBC-E7FC-9D8967131165}"/>
          </ac:spMkLst>
        </pc:spChg>
        <pc:spChg chg="add del mod">
          <ac:chgData name="Mishra, M.K. (Manish, Student M-CS)" userId="8a22b788-8ba7-473c-8814-40fa28c4012b" providerId="ADAL" clId="{3E5BDC52-E6B0-4BC2-9C35-997C4BB644D7}" dt="2023-12-18T21:20:43.106" v="15907" actId="478"/>
          <ac:spMkLst>
            <pc:docMk/>
            <pc:sldMk cId="62638290" sldId="279"/>
            <ac:spMk id="4" creationId="{A85B383D-90A4-555B-A620-C7BA4F0031DE}"/>
          </ac:spMkLst>
        </pc:spChg>
        <pc:spChg chg="del mod">
          <ac:chgData name="Mishra, M.K. (Manish, Student M-CS)" userId="8a22b788-8ba7-473c-8814-40fa28c4012b" providerId="ADAL" clId="{3E5BDC52-E6B0-4BC2-9C35-997C4BB644D7}" dt="2023-12-18T00:56:14.410" v="8598" actId="478"/>
          <ac:spMkLst>
            <pc:docMk/>
            <pc:sldMk cId="62638290" sldId="279"/>
            <ac:spMk id="4" creationId="{B34195D0-73AF-0639-731F-4E428921F09F}"/>
          </ac:spMkLst>
        </pc:spChg>
        <pc:spChg chg="add del mod">
          <ac:chgData name="Mishra, M.K. (Manish, Student M-CS)" userId="8a22b788-8ba7-473c-8814-40fa28c4012b" providerId="ADAL" clId="{3E5BDC52-E6B0-4BC2-9C35-997C4BB644D7}" dt="2023-12-17T23:44:28.874" v="7143" actId="21"/>
          <ac:spMkLst>
            <pc:docMk/>
            <pc:sldMk cId="62638290" sldId="279"/>
            <ac:spMk id="6" creationId="{A0D281AA-B46C-EB03-9B32-6B3D41D36E4F}"/>
          </ac:spMkLst>
        </pc:spChg>
        <pc:spChg chg="add mod">
          <ac:chgData name="Mishra, M.K. (Manish, Student M-CS)" userId="8a22b788-8ba7-473c-8814-40fa28c4012b" providerId="ADAL" clId="{3E5BDC52-E6B0-4BC2-9C35-997C4BB644D7}" dt="2023-12-21T15:21:48.422" v="51048"/>
          <ac:spMkLst>
            <pc:docMk/>
            <pc:sldMk cId="62638290" sldId="279"/>
            <ac:spMk id="7" creationId="{4AFD7718-66CA-2B39-D294-E6194EF7991D}"/>
          </ac:spMkLst>
        </pc:spChg>
        <pc:spChg chg="mod">
          <ac:chgData name="Mishra, M.K. (Manish, Student M-CS)" userId="8a22b788-8ba7-473c-8814-40fa28c4012b" providerId="ADAL" clId="{3E5BDC52-E6B0-4BC2-9C35-997C4BB644D7}" dt="2023-12-17T23:44:48.243" v="7146"/>
          <ac:spMkLst>
            <pc:docMk/>
            <pc:sldMk cId="62638290" sldId="279"/>
            <ac:spMk id="8" creationId="{2D8BE8CA-08A5-9661-4911-AA57351AD0B3}"/>
          </ac:spMkLst>
        </pc:spChg>
        <pc:spChg chg="mod">
          <ac:chgData name="Mishra, M.K. (Manish, Student M-CS)" userId="8a22b788-8ba7-473c-8814-40fa28c4012b" providerId="ADAL" clId="{3E5BDC52-E6B0-4BC2-9C35-997C4BB644D7}" dt="2023-12-17T23:44:48.243" v="7146"/>
          <ac:spMkLst>
            <pc:docMk/>
            <pc:sldMk cId="62638290" sldId="279"/>
            <ac:spMk id="9" creationId="{926E56F2-742F-1F08-81FF-F17516A8055D}"/>
          </ac:spMkLst>
        </pc:spChg>
        <pc:spChg chg="mod">
          <ac:chgData name="Mishra, M.K. (Manish, Student M-CS)" userId="8a22b788-8ba7-473c-8814-40fa28c4012b" providerId="ADAL" clId="{3E5BDC52-E6B0-4BC2-9C35-997C4BB644D7}" dt="2023-12-21T15:22:06.866" v="51053"/>
          <ac:spMkLst>
            <pc:docMk/>
            <pc:sldMk cId="62638290" sldId="279"/>
            <ac:spMk id="9" creationId="{E8AF6FA8-EBDB-FBC9-3497-DE1108669BC5}"/>
          </ac:spMkLst>
        </pc:spChg>
        <pc:spChg chg="mod">
          <ac:chgData name="Mishra, M.K. (Manish, Student M-CS)" userId="8a22b788-8ba7-473c-8814-40fa28c4012b" providerId="ADAL" clId="{3E5BDC52-E6B0-4BC2-9C35-997C4BB644D7}" dt="2023-12-17T23:45:13.869" v="7151"/>
          <ac:spMkLst>
            <pc:docMk/>
            <pc:sldMk cId="62638290" sldId="279"/>
            <ac:spMk id="11" creationId="{9B5F6CED-B5C2-3534-BA07-32C2CFA261B7}"/>
          </ac:spMkLst>
        </pc:spChg>
        <pc:spChg chg="mod">
          <ac:chgData name="Mishra, M.K. (Manish, Student M-CS)" userId="8a22b788-8ba7-473c-8814-40fa28c4012b" providerId="ADAL" clId="{3E5BDC52-E6B0-4BC2-9C35-997C4BB644D7}" dt="2023-12-17T23:45:13.869" v="7151"/>
          <ac:spMkLst>
            <pc:docMk/>
            <pc:sldMk cId="62638290" sldId="279"/>
            <ac:spMk id="12" creationId="{2FF9BD6B-C86D-B2FD-2C2B-B389101EE067}"/>
          </ac:spMkLst>
        </pc:spChg>
        <pc:spChg chg="add mod">
          <ac:chgData name="Mishra, M.K. (Manish, Student M-CS)" userId="8a22b788-8ba7-473c-8814-40fa28c4012b" providerId="ADAL" clId="{3E5BDC52-E6B0-4BC2-9C35-997C4BB644D7}" dt="2023-12-17T23:45:27.564" v="7156" actId="164"/>
          <ac:spMkLst>
            <pc:docMk/>
            <pc:sldMk cId="62638290" sldId="279"/>
            <ac:spMk id="13" creationId="{9D55AC2D-D235-EC11-3C5D-913FBFE030BE}"/>
          </ac:spMkLst>
        </pc:spChg>
        <pc:spChg chg="add del mod">
          <ac:chgData name="Mishra, M.K. (Manish, Student M-CS)" userId="8a22b788-8ba7-473c-8814-40fa28c4012b" providerId="ADAL" clId="{3E5BDC52-E6B0-4BC2-9C35-997C4BB644D7}" dt="2023-12-17T23:48:16.121" v="7176" actId="478"/>
          <ac:spMkLst>
            <pc:docMk/>
            <pc:sldMk cId="62638290" sldId="279"/>
            <ac:spMk id="15" creationId="{08325318-F500-F9E5-C1E0-C2BC0C832BEE}"/>
          </ac:spMkLst>
        </pc:spChg>
        <pc:spChg chg="mod">
          <ac:chgData name="Mishra, M.K. (Manish, Student M-CS)" userId="8a22b788-8ba7-473c-8814-40fa28c4012b" providerId="ADAL" clId="{3E5BDC52-E6B0-4BC2-9C35-997C4BB644D7}" dt="2023-12-21T15:22:06.866" v="51053"/>
          <ac:spMkLst>
            <pc:docMk/>
            <pc:sldMk cId="62638290" sldId="279"/>
            <ac:spMk id="15" creationId="{C4E4CB56-97F6-4A21-CCF1-CF6A309DF6FD}"/>
          </ac:spMkLst>
        </pc:spChg>
        <pc:spChg chg="add mod">
          <ac:chgData name="Mishra, M.K. (Manish, Student M-CS)" userId="8a22b788-8ba7-473c-8814-40fa28c4012b" providerId="ADAL" clId="{3E5BDC52-E6B0-4BC2-9C35-997C4BB644D7}" dt="2023-12-18T21:30:50.636" v="16157" actId="1076"/>
          <ac:spMkLst>
            <pc:docMk/>
            <pc:sldMk cId="62638290" sldId="279"/>
            <ac:spMk id="16" creationId="{7523B0BC-43CF-0A58-4EE9-6488056BC093}"/>
          </ac:spMkLst>
        </pc:spChg>
        <pc:spChg chg="add del mod">
          <ac:chgData name="Mishra, M.K. (Manish, Student M-CS)" userId="8a22b788-8ba7-473c-8814-40fa28c4012b" providerId="ADAL" clId="{3E5BDC52-E6B0-4BC2-9C35-997C4BB644D7}" dt="2023-12-18T00:00:46.809" v="7649" actId="478"/>
          <ac:spMkLst>
            <pc:docMk/>
            <pc:sldMk cId="62638290" sldId="279"/>
            <ac:spMk id="17" creationId="{B91D1577-200C-D1E3-E908-111583AA5BBA}"/>
          </ac:spMkLst>
        </pc:spChg>
        <pc:spChg chg="mod">
          <ac:chgData name="Mishra, M.K. (Manish, Student M-CS)" userId="8a22b788-8ba7-473c-8814-40fa28c4012b" providerId="ADAL" clId="{3E5BDC52-E6B0-4BC2-9C35-997C4BB644D7}" dt="2023-12-21T15:22:06.866" v="51053"/>
          <ac:spMkLst>
            <pc:docMk/>
            <pc:sldMk cId="62638290" sldId="279"/>
            <ac:spMk id="18" creationId="{9589899D-25AE-20E5-C1DA-9541D1B1E4D7}"/>
          </ac:spMkLst>
        </pc:spChg>
        <pc:spChg chg="add mod">
          <ac:chgData name="Mishra, M.K. (Manish, Student M-CS)" userId="8a22b788-8ba7-473c-8814-40fa28c4012b" providerId="ADAL" clId="{3E5BDC52-E6B0-4BC2-9C35-997C4BB644D7}" dt="2023-12-18T00:56:14.687" v="8599"/>
          <ac:spMkLst>
            <pc:docMk/>
            <pc:sldMk cId="62638290" sldId="279"/>
            <ac:spMk id="19" creationId="{5F212F1A-12EE-4D20-1D84-FDB0BEA9DB57}"/>
          </ac:spMkLst>
        </pc:spChg>
        <pc:spChg chg="mod">
          <ac:chgData name="Mishra, M.K. (Manish, Student M-CS)" userId="8a22b788-8ba7-473c-8814-40fa28c4012b" providerId="ADAL" clId="{3E5BDC52-E6B0-4BC2-9C35-997C4BB644D7}" dt="2023-12-21T15:22:06.866" v="51053"/>
          <ac:spMkLst>
            <pc:docMk/>
            <pc:sldMk cId="62638290" sldId="279"/>
            <ac:spMk id="20" creationId="{51E73E0E-DEEA-A720-E7CE-BBE7F51D4E4F}"/>
          </ac:spMkLst>
        </pc:spChg>
        <pc:spChg chg="mod">
          <ac:chgData name="Mishra, M.K. (Manish, Student M-CS)" userId="8a22b788-8ba7-473c-8814-40fa28c4012b" providerId="ADAL" clId="{3E5BDC52-E6B0-4BC2-9C35-997C4BB644D7}" dt="2023-12-18T21:19:50.465" v="15892" actId="14100"/>
          <ac:spMkLst>
            <pc:docMk/>
            <pc:sldMk cId="62638290" sldId="279"/>
            <ac:spMk id="125" creationId="{00000000-0000-0000-0000-000000000000}"/>
          </ac:spMkLst>
        </pc:spChg>
        <pc:spChg chg="del">
          <ac:chgData name="Mishra, M.K. (Manish, Student M-CS)" userId="8a22b788-8ba7-473c-8814-40fa28c4012b" providerId="ADAL" clId="{3E5BDC52-E6B0-4BC2-9C35-997C4BB644D7}" dt="2023-12-17T23:44:10.133" v="7138" actId="478"/>
          <ac:spMkLst>
            <pc:docMk/>
            <pc:sldMk cId="62638290" sldId="279"/>
            <ac:spMk id="133" creationId="{00000000-0000-0000-0000-000000000000}"/>
          </ac:spMkLst>
        </pc:spChg>
        <pc:grpChg chg="add del mod">
          <ac:chgData name="Mishra, M.K. (Manish, Student M-CS)" userId="8a22b788-8ba7-473c-8814-40fa28c4012b" providerId="ADAL" clId="{3E5BDC52-E6B0-4BC2-9C35-997C4BB644D7}" dt="2023-12-17T23:45:19.668" v="7153" actId="478"/>
          <ac:grpSpMkLst>
            <pc:docMk/>
            <pc:sldMk cId="62638290" sldId="279"/>
            <ac:grpSpMk id="7" creationId="{CBF18B3A-1B00-1BA5-039E-BAE34AAF22B3}"/>
          </ac:grpSpMkLst>
        </pc:grpChg>
        <pc:grpChg chg="add del mod">
          <ac:chgData name="Mishra, M.K. (Manish, Student M-CS)" userId="8a22b788-8ba7-473c-8814-40fa28c4012b" providerId="ADAL" clId="{3E5BDC52-E6B0-4BC2-9C35-997C4BB644D7}" dt="2023-12-21T15:22:21.979" v="51057"/>
          <ac:grpSpMkLst>
            <pc:docMk/>
            <pc:sldMk cId="62638290" sldId="279"/>
            <ac:grpSpMk id="8" creationId="{EB56D619-717F-798B-1A7E-0B1904F6555F}"/>
          </ac:grpSpMkLst>
        </pc:grpChg>
        <pc:grpChg chg="add mod">
          <ac:chgData name="Mishra, M.K. (Manish, Student M-CS)" userId="8a22b788-8ba7-473c-8814-40fa28c4012b" providerId="ADAL" clId="{3E5BDC52-E6B0-4BC2-9C35-997C4BB644D7}" dt="2023-12-17T23:45:27.564" v="7156" actId="164"/>
          <ac:grpSpMkLst>
            <pc:docMk/>
            <pc:sldMk cId="62638290" sldId="279"/>
            <ac:grpSpMk id="10" creationId="{4C983564-EFA4-C7D5-093A-52765D7259BB}"/>
          </ac:grpSpMkLst>
        </pc:grpChg>
        <pc:grpChg chg="add del mod">
          <ac:chgData name="Mishra, M.K. (Manish, Student M-CS)" userId="8a22b788-8ba7-473c-8814-40fa28c4012b" providerId="ADAL" clId="{3E5BDC52-E6B0-4BC2-9C35-997C4BB644D7}" dt="2023-12-21T15:21:48.108" v="51047" actId="478"/>
          <ac:grpSpMkLst>
            <pc:docMk/>
            <pc:sldMk cId="62638290" sldId="279"/>
            <ac:grpSpMk id="14" creationId="{52B6F244-33FC-C400-218E-FFE06C7FA53F}"/>
          </ac:grpSpMkLst>
        </pc:grpChg>
        <pc:grpChg chg="add del mod">
          <ac:chgData name="Mishra, M.K. (Manish, Student M-CS)" userId="8a22b788-8ba7-473c-8814-40fa28c4012b" providerId="ADAL" clId="{3E5BDC52-E6B0-4BC2-9C35-997C4BB644D7}" dt="2023-12-21T15:22:21.979" v="51057"/>
          <ac:grpSpMkLst>
            <pc:docMk/>
            <pc:sldMk cId="62638290" sldId="279"/>
            <ac:grpSpMk id="17" creationId="{3B953B62-C229-A622-74C2-DBA1FBC32151}"/>
          </ac:grpSpMkLst>
        </pc:grpChg>
        <pc:grpChg chg="del mod">
          <ac:chgData name="Mishra, M.K. (Manish, Student M-CS)" userId="8a22b788-8ba7-473c-8814-40fa28c4012b" providerId="ADAL" clId="{3E5BDC52-E6B0-4BC2-9C35-997C4BB644D7}" dt="2023-12-18T22:58:21.636" v="17530" actId="478"/>
          <ac:grpSpMkLst>
            <pc:docMk/>
            <pc:sldMk cId="62638290" sldId="279"/>
            <ac:grpSpMk id="134" creationId="{00000000-0000-0000-0000-000000000000}"/>
          </ac:grpSpMkLst>
        </pc:grpChg>
        <pc:grpChg chg="del mod">
          <ac:chgData name="Mishra, M.K. (Manish, Student M-CS)" userId="8a22b788-8ba7-473c-8814-40fa28c4012b" providerId="ADAL" clId="{3E5BDC52-E6B0-4BC2-9C35-997C4BB644D7}" dt="2023-12-18T00:05:54.044" v="7728" actId="478"/>
          <ac:grpSpMkLst>
            <pc:docMk/>
            <pc:sldMk cId="62638290" sldId="279"/>
            <ac:grpSpMk id="137" creationId="{00000000-0000-0000-0000-000000000000}"/>
          </ac:grpSpMkLst>
        </pc:grpChg>
        <pc:grpChg chg="del mod">
          <ac:chgData name="Mishra, M.K. (Manish, Student M-CS)" userId="8a22b788-8ba7-473c-8814-40fa28c4012b" providerId="ADAL" clId="{3E5BDC52-E6B0-4BC2-9C35-997C4BB644D7}" dt="2023-12-21T15:22:06.535" v="51052" actId="478"/>
          <ac:grpSpMkLst>
            <pc:docMk/>
            <pc:sldMk cId="62638290" sldId="279"/>
            <ac:grpSpMk id="140" creationId="{00000000-0000-0000-0000-000000000000}"/>
          </ac:grpSpMkLst>
        </pc:grpChg>
        <pc:picChg chg="add del mod">
          <ac:chgData name="Mishra, M.K. (Manish, Student M-CS)" userId="8a22b788-8ba7-473c-8814-40fa28c4012b" providerId="ADAL" clId="{3E5BDC52-E6B0-4BC2-9C35-997C4BB644D7}" dt="2023-12-18T00:03:41.614" v="7699" actId="478"/>
          <ac:picMkLst>
            <pc:docMk/>
            <pc:sldMk cId="62638290" sldId="279"/>
            <ac:picMk id="18" creationId="{257B1A2B-738D-22F4-5B5D-15BF79C56017}"/>
          </ac:picMkLst>
        </pc:picChg>
        <pc:picChg chg="add del mod">
          <ac:chgData name="Mishra, M.K. (Manish, Student M-CS)" userId="8a22b788-8ba7-473c-8814-40fa28c4012b" providerId="ADAL" clId="{3E5BDC52-E6B0-4BC2-9C35-997C4BB644D7}" dt="2023-12-17T23:47:03.632" v="7166" actId="478"/>
          <ac:picMkLst>
            <pc:docMk/>
            <pc:sldMk cId="62638290" sldId="279"/>
            <ac:picMk id="2050" creationId="{E14658A1-E10C-3A94-68EE-7F0E7141AE66}"/>
          </ac:picMkLst>
        </pc:picChg>
        <pc:picChg chg="add del mod">
          <ac:chgData name="Mishra, M.K. (Manish, Student M-CS)" userId="8a22b788-8ba7-473c-8814-40fa28c4012b" providerId="ADAL" clId="{3E5BDC52-E6B0-4BC2-9C35-997C4BB644D7}" dt="2023-12-17T23:57:31.783" v="7517" actId="478"/>
          <ac:picMkLst>
            <pc:docMk/>
            <pc:sldMk cId="62638290" sldId="279"/>
            <ac:picMk id="2052" creationId="{26C2D86A-6E6B-B7F9-2433-D9A462751CC6}"/>
          </ac:picMkLst>
        </pc:picChg>
      </pc:sldChg>
      <pc:sldChg chg="addSp delSp modSp add del mod delAnim modAnim modShow modNotesTx">
        <pc:chgData name="Mishra, M.K. (Manish, Student M-CS)" userId="8a22b788-8ba7-473c-8814-40fa28c4012b" providerId="ADAL" clId="{3E5BDC52-E6B0-4BC2-9C35-997C4BB644D7}" dt="2023-12-20T20:27:22.416" v="42367" actId="47"/>
        <pc:sldMkLst>
          <pc:docMk/>
          <pc:sldMk cId="1816032647" sldId="280"/>
        </pc:sldMkLst>
        <pc:spChg chg="add mod">
          <ac:chgData name="Mishra, M.K. (Manish, Student M-CS)" userId="8a22b788-8ba7-473c-8814-40fa28c4012b" providerId="ADAL" clId="{3E5BDC52-E6B0-4BC2-9C35-997C4BB644D7}" dt="2023-12-18T22:41:31.447" v="16819" actId="164"/>
          <ac:spMkLst>
            <pc:docMk/>
            <pc:sldMk cId="1816032647" sldId="280"/>
            <ac:spMk id="6" creationId="{2BEF40C2-DF89-99C7-4F08-44DD0075E4A1}"/>
          </ac:spMkLst>
        </pc:spChg>
        <pc:spChg chg="add mod">
          <ac:chgData name="Mishra, M.K. (Manish, Student M-CS)" userId="8a22b788-8ba7-473c-8814-40fa28c4012b" providerId="ADAL" clId="{3E5BDC52-E6B0-4BC2-9C35-997C4BB644D7}" dt="2023-12-18T22:45:59.132" v="16971" actId="20577"/>
          <ac:spMkLst>
            <pc:docMk/>
            <pc:sldMk cId="1816032647" sldId="280"/>
            <ac:spMk id="8" creationId="{052189E7-6A63-FDAD-7450-562141D9B04D}"/>
          </ac:spMkLst>
        </pc:spChg>
        <pc:spChg chg="del">
          <ac:chgData name="Mishra, M.K. (Manish, Student M-CS)" userId="8a22b788-8ba7-473c-8814-40fa28c4012b" providerId="ADAL" clId="{3E5BDC52-E6B0-4BC2-9C35-997C4BB644D7}" dt="2023-12-17T23:52:53.108" v="7300" actId="21"/>
          <ac:spMkLst>
            <pc:docMk/>
            <pc:sldMk cId="1816032647" sldId="280"/>
            <ac:spMk id="15" creationId="{08325318-F500-F9E5-C1E0-C2BC0C832BEE}"/>
          </ac:spMkLst>
        </pc:spChg>
        <pc:spChg chg="add mod">
          <ac:chgData name="Mishra, M.K. (Manish, Student M-CS)" userId="8a22b788-8ba7-473c-8814-40fa28c4012b" providerId="ADAL" clId="{3E5BDC52-E6B0-4BC2-9C35-997C4BB644D7}" dt="2023-12-18T22:41:31.447" v="16819" actId="164"/>
          <ac:spMkLst>
            <pc:docMk/>
            <pc:sldMk cId="1816032647" sldId="280"/>
            <ac:spMk id="15" creationId="{C892EA62-6C6A-85DA-9317-21348C650F77}"/>
          </ac:spMkLst>
        </pc:spChg>
        <pc:spChg chg="add del mod">
          <ac:chgData name="Mishra, M.K. (Manish, Student M-CS)" userId="8a22b788-8ba7-473c-8814-40fa28c4012b" providerId="ADAL" clId="{3E5BDC52-E6B0-4BC2-9C35-997C4BB644D7}" dt="2023-12-18T22:41:33.005" v="16821"/>
          <ac:spMkLst>
            <pc:docMk/>
            <pc:sldMk cId="1816032647" sldId="280"/>
            <ac:spMk id="17" creationId="{4D9214D0-D32C-CEBE-8163-033408BEC15A}"/>
          </ac:spMkLst>
        </pc:spChg>
        <pc:spChg chg="mod">
          <ac:chgData name="Mishra, M.K. (Manish, Student M-CS)" userId="8a22b788-8ba7-473c-8814-40fa28c4012b" providerId="ADAL" clId="{3E5BDC52-E6B0-4BC2-9C35-997C4BB644D7}" dt="2023-12-18T22:45:40.607" v="16964" actId="20577"/>
          <ac:spMkLst>
            <pc:docMk/>
            <pc:sldMk cId="1816032647" sldId="280"/>
            <ac:spMk id="19" creationId="{ECCCB86A-230F-29A5-A174-2A8331E77518}"/>
          </ac:spMkLst>
        </pc:spChg>
        <pc:spChg chg="mod">
          <ac:chgData name="Mishra, M.K. (Manish, Student M-CS)" userId="8a22b788-8ba7-473c-8814-40fa28c4012b" providerId="ADAL" clId="{3E5BDC52-E6B0-4BC2-9C35-997C4BB644D7}" dt="2023-12-18T22:45:46.560" v="16965" actId="1076"/>
          <ac:spMkLst>
            <pc:docMk/>
            <pc:sldMk cId="1816032647" sldId="280"/>
            <ac:spMk id="20" creationId="{F0639753-6840-82C9-CF31-AEA4FCADC353}"/>
          </ac:spMkLst>
        </pc:spChg>
        <pc:spChg chg="add mod">
          <ac:chgData name="Mishra, M.K. (Manish, Student M-CS)" userId="8a22b788-8ba7-473c-8814-40fa28c4012b" providerId="ADAL" clId="{3E5BDC52-E6B0-4BC2-9C35-997C4BB644D7}" dt="2023-12-18T22:45:53.086" v="16967" actId="20577"/>
          <ac:spMkLst>
            <pc:docMk/>
            <pc:sldMk cId="1816032647" sldId="280"/>
            <ac:spMk id="21" creationId="{644D5BFA-112A-F1DA-045C-654BB37AA9EA}"/>
          </ac:spMkLst>
        </pc:spChg>
        <pc:spChg chg="add mod">
          <ac:chgData name="Mishra, M.K. (Manish, Student M-CS)" userId="8a22b788-8ba7-473c-8814-40fa28c4012b" providerId="ADAL" clId="{3E5BDC52-E6B0-4BC2-9C35-997C4BB644D7}" dt="2023-12-18T22:44:12.565" v="16932" actId="20577"/>
          <ac:spMkLst>
            <pc:docMk/>
            <pc:sldMk cId="1816032647" sldId="280"/>
            <ac:spMk id="22" creationId="{19C0EE7C-6A71-19C9-40AB-5199450B0044}"/>
          </ac:spMkLst>
        </pc:spChg>
        <pc:spChg chg="mod">
          <ac:chgData name="Mishra, M.K. (Manish, Student M-CS)" userId="8a22b788-8ba7-473c-8814-40fa28c4012b" providerId="ADAL" clId="{3E5BDC52-E6B0-4BC2-9C35-997C4BB644D7}" dt="2023-12-18T22:36:40.541" v="16712" actId="14100"/>
          <ac:spMkLst>
            <pc:docMk/>
            <pc:sldMk cId="1816032647" sldId="280"/>
            <ac:spMk id="125" creationId="{00000000-0000-0000-0000-000000000000}"/>
          </ac:spMkLst>
        </pc:spChg>
        <pc:grpChg chg="del">
          <ac:chgData name="Mishra, M.K. (Manish, Student M-CS)" userId="8a22b788-8ba7-473c-8814-40fa28c4012b" providerId="ADAL" clId="{3E5BDC52-E6B0-4BC2-9C35-997C4BB644D7}" dt="2023-12-18T22:35:32.752" v="16662" actId="478"/>
          <ac:grpSpMkLst>
            <pc:docMk/>
            <pc:sldMk cId="1816032647" sldId="280"/>
            <ac:grpSpMk id="14" creationId="{52B6F244-33FC-C400-218E-FFE06C7FA53F}"/>
          </ac:grpSpMkLst>
        </pc:grpChg>
        <pc:grpChg chg="add mod">
          <ac:chgData name="Mishra, M.K. (Manish, Student M-CS)" userId="8a22b788-8ba7-473c-8814-40fa28c4012b" providerId="ADAL" clId="{3E5BDC52-E6B0-4BC2-9C35-997C4BB644D7}" dt="2023-12-18T22:41:31.447" v="16819" actId="164"/>
          <ac:grpSpMkLst>
            <pc:docMk/>
            <pc:sldMk cId="1816032647" sldId="280"/>
            <ac:grpSpMk id="16" creationId="{49FFF927-F49F-4E15-3AA4-FFB9B48DB2BA}"/>
          </ac:grpSpMkLst>
        </pc:grpChg>
        <pc:grpChg chg="add mod">
          <ac:chgData name="Mishra, M.K. (Manish, Student M-CS)" userId="8a22b788-8ba7-473c-8814-40fa28c4012b" providerId="ADAL" clId="{3E5BDC52-E6B0-4BC2-9C35-997C4BB644D7}" dt="2023-12-18T22:41:38.281" v="16823" actId="1076"/>
          <ac:grpSpMkLst>
            <pc:docMk/>
            <pc:sldMk cId="1816032647" sldId="280"/>
            <ac:grpSpMk id="18" creationId="{37E18039-7BCA-0CD6-06D6-DFAD5326BAEC}"/>
          </ac:grpSpMkLst>
        </pc:grpChg>
        <pc:picChg chg="del">
          <ac:chgData name="Mishra, M.K. (Manish, Student M-CS)" userId="8a22b788-8ba7-473c-8814-40fa28c4012b" providerId="ADAL" clId="{3E5BDC52-E6B0-4BC2-9C35-997C4BB644D7}" dt="2023-12-17T23:52:01.644" v="7296" actId="478"/>
          <ac:picMkLst>
            <pc:docMk/>
            <pc:sldMk cId="1816032647" sldId="280"/>
            <ac:picMk id="2052" creationId="{26C2D86A-6E6B-B7F9-2433-D9A462751CC6}"/>
          </ac:picMkLst>
        </pc:picChg>
      </pc:sldChg>
      <pc:sldChg chg="delSp modSp add del mod ord modAnim">
        <pc:chgData name="Mishra, M.K. (Manish, Student M-CS)" userId="8a22b788-8ba7-473c-8814-40fa28c4012b" providerId="ADAL" clId="{3E5BDC52-E6B0-4BC2-9C35-997C4BB644D7}" dt="2023-12-18T14:59:45.283" v="13963" actId="47"/>
        <pc:sldMkLst>
          <pc:docMk/>
          <pc:sldMk cId="1540284213" sldId="281"/>
        </pc:sldMkLst>
        <pc:spChg chg="mod">
          <ac:chgData name="Mishra, M.K. (Manish, Student M-CS)" userId="8a22b788-8ba7-473c-8814-40fa28c4012b" providerId="ADAL" clId="{3E5BDC52-E6B0-4BC2-9C35-997C4BB644D7}" dt="2023-12-18T14:57:27.397" v="13917" actId="20577"/>
          <ac:spMkLst>
            <pc:docMk/>
            <pc:sldMk cId="1540284213" sldId="281"/>
            <ac:spMk id="16" creationId="{7523B0BC-43CF-0A58-4EE9-6488056BC093}"/>
          </ac:spMkLst>
        </pc:spChg>
        <pc:spChg chg="mod">
          <ac:chgData name="Mishra, M.K. (Manish, Student M-CS)" userId="8a22b788-8ba7-473c-8814-40fa28c4012b" providerId="ADAL" clId="{3E5BDC52-E6B0-4BC2-9C35-997C4BB644D7}" dt="2023-12-18T14:57:13.700" v="13891" actId="20577"/>
          <ac:spMkLst>
            <pc:docMk/>
            <pc:sldMk cId="1540284213" sldId="281"/>
            <ac:spMk id="125" creationId="{00000000-0000-0000-0000-000000000000}"/>
          </ac:spMkLst>
        </pc:spChg>
        <pc:picChg chg="del mod">
          <ac:chgData name="Mishra, M.K. (Manish, Student M-CS)" userId="8a22b788-8ba7-473c-8814-40fa28c4012b" providerId="ADAL" clId="{3E5BDC52-E6B0-4BC2-9C35-997C4BB644D7}" dt="2023-12-18T00:14:37.210" v="8010" actId="21"/>
          <ac:picMkLst>
            <pc:docMk/>
            <pc:sldMk cId="1540284213" sldId="281"/>
            <ac:picMk id="2052" creationId="{26C2D86A-6E6B-B7F9-2433-D9A462751CC6}"/>
          </ac:picMkLst>
        </pc:picChg>
      </pc:sldChg>
      <pc:sldChg chg="addSp delSp modSp add mod ord addAnim delAnim modAnim modShow modNotesTx">
        <pc:chgData name="Mishra, M.K. (Manish, Student M-CS)" userId="8a22b788-8ba7-473c-8814-40fa28c4012b" providerId="ADAL" clId="{3E5BDC52-E6B0-4BC2-9C35-997C4BB644D7}" dt="2023-12-21T23:33:51.769" v="61967" actId="20577"/>
        <pc:sldMkLst>
          <pc:docMk/>
          <pc:sldMk cId="1951397088" sldId="282"/>
        </pc:sldMkLst>
        <pc:spChg chg="del mod">
          <ac:chgData name="Mishra, M.K. (Manish, Student M-CS)" userId="8a22b788-8ba7-473c-8814-40fa28c4012b" providerId="ADAL" clId="{3E5BDC52-E6B0-4BC2-9C35-997C4BB644D7}" dt="2023-12-21T15:22:26.032" v="51058" actId="478"/>
          <ac:spMkLst>
            <pc:docMk/>
            <pc:sldMk cId="1951397088" sldId="282"/>
            <ac:spMk id="2" creationId="{0F764065-D149-AEBC-E7FC-9D8967131165}"/>
          </ac:spMkLst>
        </pc:spChg>
        <pc:spChg chg="add mod">
          <ac:chgData name="Mishra, M.K. (Manish, Student M-CS)" userId="8a22b788-8ba7-473c-8814-40fa28c4012b" providerId="ADAL" clId="{3E5BDC52-E6B0-4BC2-9C35-997C4BB644D7}" dt="2023-12-21T20:48:29.030" v="58547" actId="6549"/>
          <ac:spMkLst>
            <pc:docMk/>
            <pc:sldMk cId="1951397088" sldId="282"/>
            <ac:spMk id="2" creationId="{8BDC6C51-9861-13AC-EB50-AE1B11041BF5}"/>
          </ac:spMkLst>
        </pc:spChg>
        <pc:spChg chg="mod">
          <ac:chgData name="Mishra, M.K. (Manish, Student M-CS)" userId="8a22b788-8ba7-473c-8814-40fa28c4012b" providerId="ADAL" clId="{3E5BDC52-E6B0-4BC2-9C35-997C4BB644D7}" dt="2023-12-20T16:32:44.854" v="38722" actId="1076"/>
          <ac:spMkLst>
            <pc:docMk/>
            <pc:sldMk cId="1951397088" sldId="282"/>
            <ac:spMk id="3" creationId="{49342FAF-E9EF-C736-DA8C-65D2763A5058}"/>
          </ac:spMkLst>
        </pc:spChg>
        <pc:spChg chg="del mod">
          <ac:chgData name="Mishra, M.K. (Manish, Student M-CS)" userId="8a22b788-8ba7-473c-8814-40fa28c4012b" providerId="ADAL" clId="{3E5BDC52-E6B0-4BC2-9C35-997C4BB644D7}" dt="2023-12-18T00:56:09.152" v="8595" actId="478"/>
          <ac:spMkLst>
            <pc:docMk/>
            <pc:sldMk cId="1951397088" sldId="282"/>
            <ac:spMk id="4" creationId="{B34195D0-73AF-0639-731F-4E428921F09F}"/>
          </ac:spMkLst>
        </pc:spChg>
        <pc:spChg chg="mod">
          <ac:chgData name="Mishra, M.K. (Manish, Student M-CS)" userId="8a22b788-8ba7-473c-8814-40fa28c4012b" providerId="ADAL" clId="{3E5BDC52-E6B0-4BC2-9C35-997C4BB644D7}" dt="2023-12-20T16:32:44.854" v="38722" actId="1076"/>
          <ac:spMkLst>
            <pc:docMk/>
            <pc:sldMk cId="1951397088" sldId="282"/>
            <ac:spMk id="5" creationId="{EDEC5AF9-B6E2-8839-597B-8789E9CB634A}"/>
          </ac:spMkLst>
        </pc:spChg>
        <pc:spChg chg="add del mod">
          <ac:chgData name="Mishra, M.K. (Manish, Student M-CS)" userId="8a22b788-8ba7-473c-8814-40fa28c4012b" providerId="ADAL" clId="{3E5BDC52-E6B0-4BC2-9C35-997C4BB644D7}" dt="2023-12-21T15:25:55.260" v="51168" actId="478"/>
          <ac:spMkLst>
            <pc:docMk/>
            <pc:sldMk cId="1951397088" sldId="282"/>
            <ac:spMk id="6" creationId="{6B443869-4D6B-5168-23F1-4C6C69EDB18D}"/>
          </ac:spMkLst>
        </pc:spChg>
        <pc:spChg chg="add del mod">
          <ac:chgData name="Mishra, M.K. (Manish, Student M-CS)" userId="8a22b788-8ba7-473c-8814-40fa28c4012b" providerId="ADAL" clId="{3E5BDC52-E6B0-4BC2-9C35-997C4BB644D7}" dt="2023-12-18T00:14:01.411" v="8007" actId="478"/>
          <ac:spMkLst>
            <pc:docMk/>
            <pc:sldMk cId="1951397088" sldId="282"/>
            <ac:spMk id="6" creationId="{8A8EBBB1-0E5B-8C55-068D-626102945550}"/>
          </ac:spMkLst>
        </pc:spChg>
        <pc:spChg chg="add del mod">
          <ac:chgData name="Mishra, M.K. (Manish, Student M-CS)" userId="8a22b788-8ba7-473c-8814-40fa28c4012b" providerId="ADAL" clId="{3E5BDC52-E6B0-4BC2-9C35-997C4BB644D7}" dt="2023-12-21T15:25:54.386" v="51167" actId="478"/>
          <ac:spMkLst>
            <pc:docMk/>
            <pc:sldMk cId="1951397088" sldId="282"/>
            <ac:spMk id="7" creationId="{6883993A-F40E-412C-B0E4-7FCF333CB778}"/>
          </ac:spMkLst>
        </pc:spChg>
        <pc:spChg chg="mod">
          <ac:chgData name="Mishra, M.K. (Manish, Student M-CS)" userId="8a22b788-8ba7-473c-8814-40fa28c4012b" providerId="ADAL" clId="{3E5BDC52-E6B0-4BC2-9C35-997C4BB644D7}" dt="2023-12-20T16:32:44.854" v="38722" actId="1076"/>
          <ac:spMkLst>
            <pc:docMk/>
            <pc:sldMk cId="1951397088" sldId="282"/>
            <ac:spMk id="11" creationId="{9B5F6CED-B5C2-3534-BA07-32C2CFA261B7}"/>
          </ac:spMkLst>
        </pc:spChg>
        <pc:spChg chg="mod">
          <ac:chgData name="Mishra, M.K. (Manish, Student M-CS)" userId="8a22b788-8ba7-473c-8814-40fa28c4012b" providerId="ADAL" clId="{3E5BDC52-E6B0-4BC2-9C35-997C4BB644D7}" dt="2023-12-20T16:32:44.854" v="38722" actId="1076"/>
          <ac:spMkLst>
            <pc:docMk/>
            <pc:sldMk cId="1951397088" sldId="282"/>
            <ac:spMk id="12" creationId="{2FF9BD6B-C86D-B2FD-2C2B-B389101EE067}"/>
          </ac:spMkLst>
        </pc:spChg>
        <pc:spChg chg="mod">
          <ac:chgData name="Mishra, M.K. (Manish, Student M-CS)" userId="8a22b788-8ba7-473c-8814-40fa28c4012b" providerId="ADAL" clId="{3E5BDC52-E6B0-4BC2-9C35-997C4BB644D7}" dt="2023-12-20T16:32:44.854" v="38722" actId="1076"/>
          <ac:spMkLst>
            <pc:docMk/>
            <pc:sldMk cId="1951397088" sldId="282"/>
            <ac:spMk id="13" creationId="{9D55AC2D-D235-EC11-3C5D-913FBFE030BE}"/>
          </ac:spMkLst>
        </pc:spChg>
        <pc:spChg chg="add del mod">
          <ac:chgData name="Mishra, M.K. (Manish, Student M-CS)" userId="8a22b788-8ba7-473c-8814-40fa28c4012b" providerId="ADAL" clId="{3E5BDC52-E6B0-4BC2-9C35-997C4BB644D7}" dt="2023-12-21T15:25:53.434" v="51166" actId="478"/>
          <ac:spMkLst>
            <pc:docMk/>
            <pc:sldMk cId="1951397088" sldId="282"/>
            <ac:spMk id="15" creationId="{5D1D5DD4-9007-3EE2-BF27-54A813DA2929}"/>
          </ac:spMkLst>
        </pc:spChg>
        <pc:spChg chg="add del mod">
          <ac:chgData name="Mishra, M.K. (Manish, Student M-CS)" userId="8a22b788-8ba7-473c-8814-40fa28c4012b" providerId="ADAL" clId="{3E5BDC52-E6B0-4BC2-9C35-997C4BB644D7}" dt="2023-12-18T00:56:07.860" v="8594"/>
          <ac:spMkLst>
            <pc:docMk/>
            <pc:sldMk cId="1951397088" sldId="282"/>
            <ac:spMk id="15" creationId="{A7181AD1-AEB6-1DFA-4E6F-32576E388DF4}"/>
          </ac:spMkLst>
        </pc:spChg>
        <pc:spChg chg="mod">
          <ac:chgData name="Mishra, M.K. (Manish, Student M-CS)" userId="8a22b788-8ba7-473c-8814-40fa28c4012b" providerId="ADAL" clId="{3E5BDC52-E6B0-4BC2-9C35-997C4BB644D7}" dt="2023-12-20T16:32:44.854" v="38722" actId="1076"/>
          <ac:spMkLst>
            <pc:docMk/>
            <pc:sldMk cId="1951397088" sldId="282"/>
            <ac:spMk id="16" creationId="{7523B0BC-43CF-0A58-4EE9-6488056BC093}"/>
          </ac:spMkLst>
        </pc:spChg>
        <pc:spChg chg="add mod ord">
          <ac:chgData name="Mishra, M.K. (Manish, Student M-CS)" userId="8a22b788-8ba7-473c-8814-40fa28c4012b" providerId="ADAL" clId="{3E5BDC52-E6B0-4BC2-9C35-997C4BB644D7}" dt="2023-12-20T16:32:44.854" v="38722" actId="1076"/>
          <ac:spMkLst>
            <pc:docMk/>
            <pc:sldMk cId="1951397088" sldId="282"/>
            <ac:spMk id="17" creationId="{A0C0E0C4-5C8E-2A8E-30D0-39C275A3D2B8}"/>
          </ac:spMkLst>
        </pc:spChg>
        <pc:spChg chg="add mod ord">
          <ac:chgData name="Mishra, M.K. (Manish, Student M-CS)" userId="8a22b788-8ba7-473c-8814-40fa28c4012b" providerId="ADAL" clId="{3E5BDC52-E6B0-4BC2-9C35-997C4BB644D7}" dt="2023-12-21T15:21:53.906" v="51051" actId="167"/>
          <ac:spMkLst>
            <pc:docMk/>
            <pc:sldMk cId="1951397088" sldId="282"/>
            <ac:spMk id="20" creationId="{9FBFC522-AB5D-2055-A75C-C87F0FAF98EF}"/>
          </ac:spMkLst>
        </pc:spChg>
        <pc:spChg chg="mod">
          <ac:chgData name="Mishra, M.K. (Manish, Student M-CS)" userId="8a22b788-8ba7-473c-8814-40fa28c4012b" providerId="ADAL" clId="{3E5BDC52-E6B0-4BC2-9C35-997C4BB644D7}" dt="2023-12-21T15:22:26.420" v="51059"/>
          <ac:spMkLst>
            <pc:docMk/>
            <pc:sldMk cId="1951397088" sldId="282"/>
            <ac:spMk id="22" creationId="{E5736CE2-CE10-9D9F-13B2-DA1C31C842BF}"/>
          </ac:spMkLst>
        </pc:spChg>
        <pc:spChg chg="mod">
          <ac:chgData name="Mishra, M.K. (Manish, Student M-CS)" userId="8a22b788-8ba7-473c-8814-40fa28c4012b" providerId="ADAL" clId="{3E5BDC52-E6B0-4BC2-9C35-997C4BB644D7}" dt="2023-12-21T15:22:26.420" v="51059"/>
          <ac:spMkLst>
            <pc:docMk/>
            <pc:sldMk cId="1951397088" sldId="282"/>
            <ac:spMk id="23" creationId="{E6CB2A96-AF94-C2A5-4A15-7BC785A6B239}"/>
          </ac:spMkLst>
        </pc:spChg>
        <pc:spChg chg="mod">
          <ac:chgData name="Mishra, M.K. (Manish, Student M-CS)" userId="8a22b788-8ba7-473c-8814-40fa28c4012b" providerId="ADAL" clId="{3E5BDC52-E6B0-4BC2-9C35-997C4BB644D7}" dt="2023-12-21T15:22:26.420" v="51059"/>
          <ac:spMkLst>
            <pc:docMk/>
            <pc:sldMk cId="1951397088" sldId="282"/>
            <ac:spMk id="25" creationId="{A9003974-CD0F-19C6-F2C7-F6DF4DDC3533}"/>
          </ac:spMkLst>
        </pc:spChg>
        <pc:spChg chg="mod">
          <ac:chgData name="Mishra, M.K. (Manish, Student M-CS)" userId="8a22b788-8ba7-473c-8814-40fa28c4012b" providerId="ADAL" clId="{3E5BDC52-E6B0-4BC2-9C35-997C4BB644D7}" dt="2023-12-21T15:22:26.420" v="51059"/>
          <ac:spMkLst>
            <pc:docMk/>
            <pc:sldMk cId="1951397088" sldId="282"/>
            <ac:spMk id="26" creationId="{5A7288B0-6A25-14D1-6DEB-FCEDEC81E6EF}"/>
          </ac:spMkLst>
        </pc:spChg>
        <pc:spChg chg="mod">
          <ac:chgData name="Mishra, M.K. (Manish, Student M-CS)" userId="8a22b788-8ba7-473c-8814-40fa28c4012b" providerId="ADAL" clId="{3E5BDC52-E6B0-4BC2-9C35-997C4BB644D7}" dt="2023-12-21T15:26:22.792" v="51171"/>
          <ac:spMkLst>
            <pc:docMk/>
            <pc:sldMk cId="1951397088" sldId="282"/>
            <ac:spMk id="28" creationId="{FBB4AE56-C21E-5436-A91C-D974145CA37C}"/>
          </ac:spMkLst>
        </pc:spChg>
        <pc:spChg chg="mod">
          <ac:chgData name="Mishra, M.K. (Manish, Student M-CS)" userId="8a22b788-8ba7-473c-8814-40fa28c4012b" providerId="ADAL" clId="{3E5BDC52-E6B0-4BC2-9C35-997C4BB644D7}" dt="2023-12-21T15:26:22.792" v="51171"/>
          <ac:spMkLst>
            <pc:docMk/>
            <pc:sldMk cId="1951397088" sldId="282"/>
            <ac:spMk id="29" creationId="{64BA9124-A01A-2B91-A514-5DC5F4F82D54}"/>
          </ac:spMkLst>
        </pc:spChg>
        <pc:spChg chg="add mod">
          <ac:chgData name="Mishra, M.K. (Manish, Student M-CS)" userId="8a22b788-8ba7-473c-8814-40fa28c4012b" providerId="ADAL" clId="{3E5BDC52-E6B0-4BC2-9C35-997C4BB644D7}" dt="2023-12-21T15:26:37.254" v="51174"/>
          <ac:spMkLst>
            <pc:docMk/>
            <pc:sldMk cId="1951397088" sldId="282"/>
            <ac:spMk id="31" creationId="{AF8BDF4B-EADA-08D1-A20C-2E0E4AD15A72}"/>
          </ac:spMkLst>
        </pc:spChg>
        <pc:spChg chg="add mod">
          <ac:chgData name="Mishra, M.K. (Manish, Student M-CS)" userId="8a22b788-8ba7-473c-8814-40fa28c4012b" providerId="ADAL" clId="{3E5BDC52-E6B0-4BC2-9C35-997C4BB644D7}" dt="2023-12-21T15:26:37.254" v="51174"/>
          <ac:spMkLst>
            <pc:docMk/>
            <pc:sldMk cId="1951397088" sldId="282"/>
            <ac:spMk id="32" creationId="{46621AE1-8F3B-DDF8-4C44-43215C522BCB}"/>
          </ac:spMkLst>
        </pc:spChg>
        <pc:spChg chg="add mod">
          <ac:chgData name="Mishra, M.K. (Manish, Student M-CS)" userId="8a22b788-8ba7-473c-8814-40fa28c4012b" providerId="ADAL" clId="{3E5BDC52-E6B0-4BC2-9C35-997C4BB644D7}" dt="2023-12-21T15:26:37.254" v="51174"/>
          <ac:spMkLst>
            <pc:docMk/>
            <pc:sldMk cId="1951397088" sldId="282"/>
            <ac:spMk id="33" creationId="{1FA2893E-507D-B1DF-47C2-CA75B55A9950}"/>
          </ac:spMkLst>
        </pc:spChg>
        <pc:spChg chg="add mod">
          <ac:chgData name="Mishra, M.K. (Manish, Student M-CS)" userId="8a22b788-8ba7-473c-8814-40fa28c4012b" providerId="ADAL" clId="{3E5BDC52-E6B0-4BC2-9C35-997C4BB644D7}" dt="2023-12-21T15:26:37.254" v="51174"/>
          <ac:spMkLst>
            <pc:docMk/>
            <pc:sldMk cId="1951397088" sldId="282"/>
            <ac:spMk id="34" creationId="{2D83BDCB-88BA-7FC5-FF19-886557645C80}"/>
          </ac:spMkLst>
        </pc:spChg>
        <pc:spChg chg="add mod">
          <ac:chgData name="Mishra, M.K. (Manish, Student M-CS)" userId="8a22b788-8ba7-473c-8814-40fa28c4012b" providerId="ADAL" clId="{3E5BDC52-E6B0-4BC2-9C35-997C4BB644D7}" dt="2023-12-21T15:26:37.254" v="51174"/>
          <ac:spMkLst>
            <pc:docMk/>
            <pc:sldMk cId="1951397088" sldId="282"/>
            <ac:spMk id="35" creationId="{8CC9963C-9EE3-2308-F5DD-875A064A543E}"/>
          </ac:spMkLst>
        </pc:spChg>
        <pc:spChg chg="add mod">
          <ac:chgData name="Mishra, M.K. (Manish, Student M-CS)" userId="8a22b788-8ba7-473c-8814-40fa28c4012b" providerId="ADAL" clId="{3E5BDC52-E6B0-4BC2-9C35-997C4BB644D7}" dt="2023-12-21T15:26:37.254" v="51174"/>
          <ac:spMkLst>
            <pc:docMk/>
            <pc:sldMk cId="1951397088" sldId="282"/>
            <ac:spMk id="36" creationId="{D09674DD-9AD6-62A9-8DAE-226E2E73C162}"/>
          </ac:spMkLst>
        </pc:spChg>
        <pc:spChg chg="mod">
          <ac:chgData name="Mishra, M.K. (Manish, Student M-CS)" userId="8a22b788-8ba7-473c-8814-40fa28c4012b" providerId="ADAL" clId="{3E5BDC52-E6B0-4BC2-9C35-997C4BB644D7}" dt="2023-12-20T16:32:44.854" v="38722" actId="1076"/>
          <ac:spMkLst>
            <pc:docMk/>
            <pc:sldMk cId="1951397088" sldId="282"/>
            <ac:spMk id="125" creationId="{00000000-0000-0000-0000-000000000000}"/>
          </ac:spMkLst>
        </pc:spChg>
        <pc:spChg chg="mod">
          <ac:chgData name="Mishra, M.K. (Manish, Student M-CS)" userId="8a22b788-8ba7-473c-8814-40fa28c4012b" providerId="ADAL" clId="{3E5BDC52-E6B0-4BC2-9C35-997C4BB644D7}" dt="2023-12-20T16:32:44.854" v="38722" actId="1076"/>
          <ac:spMkLst>
            <pc:docMk/>
            <pc:sldMk cId="1951397088" sldId="282"/>
            <ac:spMk id="135" creationId="{00000000-0000-0000-0000-000000000000}"/>
          </ac:spMkLst>
        </pc:spChg>
        <pc:spChg chg="mod">
          <ac:chgData name="Mishra, M.K. (Manish, Student M-CS)" userId="8a22b788-8ba7-473c-8814-40fa28c4012b" providerId="ADAL" clId="{3E5BDC52-E6B0-4BC2-9C35-997C4BB644D7}" dt="2023-12-20T16:32:44.854" v="38722" actId="1076"/>
          <ac:spMkLst>
            <pc:docMk/>
            <pc:sldMk cId="1951397088" sldId="282"/>
            <ac:spMk id="136" creationId="{00000000-0000-0000-0000-000000000000}"/>
          </ac:spMkLst>
        </pc:spChg>
        <pc:spChg chg="mod">
          <ac:chgData name="Mishra, M.K. (Manish, Student M-CS)" userId="8a22b788-8ba7-473c-8814-40fa28c4012b" providerId="ADAL" clId="{3E5BDC52-E6B0-4BC2-9C35-997C4BB644D7}" dt="2023-12-20T16:32:44.854" v="38722" actId="1076"/>
          <ac:spMkLst>
            <pc:docMk/>
            <pc:sldMk cId="1951397088" sldId="282"/>
            <ac:spMk id="141" creationId="{00000000-0000-0000-0000-000000000000}"/>
          </ac:spMkLst>
        </pc:spChg>
        <pc:spChg chg="mod">
          <ac:chgData name="Mishra, M.K. (Manish, Student M-CS)" userId="8a22b788-8ba7-473c-8814-40fa28c4012b" providerId="ADAL" clId="{3E5BDC52-E6B0-4BC2-9C35-997C4BB644D7}" dt="2023-12-20T16:32:44.854" v="38722" actId="1076"/>
          <ac:spMkLst>
            <pc:docMk/>
            <pc:sldMk cId="1951397088" sldId="282"/>
            <ac:spMk id="142" creationId="{00000000-0000-0000-0000-000000000000}"/>
          </ac:spMkLst>
        </pc:spChg>
        <pc:grpChg chg="add del mod">
          <ac:chgData name="Mishra, M.K. (Manish, Student M-CS)" userId="8a22b788-8ba7-473c-8814-40fa28c4012b" providerId="ADAL" clId="{3E5BDC52-E6B0-4BC2-9C35-997C4BB644D7}" dt="2023-12-21T15:25:51.265" v="51165" actId="478"/>
          <ac:grpSpMkLst>
            <pc:docMk/>
            <pc:sldMk cId="1951397088" sldId="282"/>
            <ac:grpSpMk id="4" creationId="{1E34713A-443E-AF92-DB0C-DB87BB50C7B3}"/>
          </ac:grpSpMkLst>
        </pc:grpChg>
        <pc:grpChg chg="mod">
          <ac:chgData name="Mishra, M.K. (Manish, Student M-CS)" userId="8a22b788-8ba7-473c-8814-40fa28c4012b" providerId="ADAL" clId="{3E5BDC52-E6B0-4BC2-9C35-997C4BB644D7}" dt="2023-12-20T16:32:44.854" v="38722" actId="1076"/>
          <ac:grpSpMkLst>
            <pc:docMk/>
            <pc:sldMk cId="1951397088" sldId="282"/>
            <ac:grpSpMk id="10" creationId="{4C983564-EFA4-C7D5-093A-52765D7259BB}"/>
          </ac:grpSpMkLst>
        </pc:grpChg>
        <pc:grpChg chg="add del mod">
          <ac:chgData name="Mishra, M.K. (Manish, Student M-CS)" userId="8a22b788-8ba7-473c-8814-40fa28c4012b" providerId="ADAL" clId="{3E5BDC52-E6B0-4BC2-9C35-997C4BB644D7}" dt="2023-12-21T15:21:50.934" v="51049" actId="478"/>
          <ac:grpSpMkLst>
            <pc:docMk/>
            <pc:sldMk cId="1951397088" sldId="282"/>
            <ac:grpSpMk id="14" creationId="{52B6F244-33FC-C400-218E-FFE06C7FA53F}"/>
          </ac:grpSpMkLst>
        </pc:grpChg>
        <pc:grpChg chg="add mod ord">
          <ac:chgData name="Mishra, M.K. (Manish, Student M-CS)" userId="8a22b788-8ba7-473c-8814-40fa28c4012b" providerId="ADAL" clId="{3E5BDC52-E6B0-4BC2-9C35-997C4BB644D7}" dt="2023-12-21T15:22:28.537" v="51060" actId="167"/>
          <ac:grpSpMkLst>
            <pc:docMk/>
            <pc:sldMk cId="1951397088" sldId="282"/>
            <ac:grpSpMk id="21" creationId="{5BCCB0FE-E08B-8E27-3119-C0A1A4DAAB94}"/>
          </ac:grpSpMkLst>
        </pc:grpChg>
        <pc:grpChg chg="add mod ord">
          <ac:chgData name="Mishra, M.K. (Manish, Student M-CS)" userId="8a22b788-8ba7-473c-8814-40fa28c4012b" providerId="ADAL" clId="{3E5BDC52-E6B0-4BC2-9C35-997C4BB644D7}" dt="2023-12-21T15:22:28.537" v="51060" actId="167"/>
          <ac:grpSpMkLst>
            <pc:docMk/>
            <pc:sldMk cId="1951397088" sldId="282"/>
            <ac:grpSpMk id="24" creationId="{A99C3E0C-5F70-E0EC-6C87-E690061364CD}"/>
          </ac:grpSpMkLst>
        </pc:grpChg>
        <pc:grpChg chg="add del mod">
          <ac:chgData name="Mishra, M.K. (Manish, Student M-CS)" userId="8a22b788-8ba7-473c-8814-40fa28c4012b" providerId="ADAL" clId="{3E5BDC52-E6B0-4BC2-9C35-997C4BB644D7}" dt="2023-12-21T15:26:23.566" v="51172"/>
          <ac:grpSpMkLst>
            <pc:docMk/>
            <pc:sldMk cId="1951397088" sldId="282"/>
            <ac:grpSpMk id="27" creationId="{DC3678A0-58A8-792A-44A9-CF5D76D6CE54}"/>
          </ac:grpSpMkLst>
        </pc:grpChg>
        <pc:grpChg chg="del mod">
          <ac:chgData name="Mishra, M.K. (Manish, Student M-CS)" userId="8a22b788-8ba7-473c-8814-40fa28c4012b" providerId="ADAL" clId="{3E5BDC52-E6B0-4BC2-9C35-997C4BB644D7}" dt="2023-12-20T16:33:21.117" v="38726" actId="478"/>
          <ac:grpSpMkLst>
            <pc:docMk/>
            <pc:sldMk cId="1951397088" sldId="282"/>
            <ac:grpSpMk id="134" creationId="{00000000-0000-0000-0000-000000000000}"/>
          </ac:grpSpMkLst>
        </pc:grpChg>
        <pc:grpChg chg="del mod">
          <ac:chgData name="Mishra, M.K. (Manish, Student M-CS)" userId="8a22b788-8ba7-473c-8814-40fa28c4012b" providerId="ADAL" clId="{3E5BDC52-E6B0-4BC2-9C35-997C4BB644D7}" dt="2023-12-18T00:05:49.975" v="7727" actId="478"/>
          <ac:grpSpMkLst>
            <pc:docMk/>
            <pc:sldMk cId="1951397088" sldId="282"/>
            <ac:grpSpMk id="137" creationId="{00000000-0000-0000-0000-000000000000}"/>
          </ac:grpSpMkLst>
        </pc:grpChg>
        <pc:grpChg chg="mod">
          <ac:chgData name="Mishra, M.K. (Manish, Student M-CS)" userId="8a22b788-8ba7-473c-8814-40fa28c4012b" providerId="ADAL" clId="{3E5BDC52-E6B0-4BC2-9C35-997C4BB644D7}" dt="2023-12-20T16:32:44.854" v="38722" actId="1076"/>
          <ac:grpSpMkLst>
            <pc:docMk/>
            <pc:sldMk cId="1951397088" sldId="282"/>
            <ac:grpSpMk id="140" creationId="{00000000-0000-0000-0000-000000000000}"/>
          </ac:grpSpMkLst>
        </pc:grpChg>
        <pc:picChg chg="add mod ord">
          <ac:chgData name="Mishra, M.K. (Manish, Student M-CS)" userId="8a22b788-8ba7-473c-8814-40fa28c4012b" providerId="ADAL" clId="{3E5BDC52-E6B0-4BC2-9C35-997C4BB644D7}" dt="2023-12-21T15:22:19.783" v="51055" actId="1076"/>
          <ac:picMkLst>
            <pc:docMk/>
            <pc:sldMk cId="1951397088" sldId="282"/>
            <ac:picMk id="8" creationId="{01F2C63F-1562-A63E-46AE-D2495501BA44}"/>
          </ac:picMkLst>
        </pc:picChg>
        <pc:picChg chg="add del mod">
          <ac:chgData name="Mishra, M.K. (Manish, Student M-CS)" userId="8a22b788-8ba7-473c-8814-40fa28c4012b" providerId="ADAL" clId="{3E5BDC52-E6B0-4BC2-9C35-997C4BB644D7}" dt="2023-12-21T15:22:19.783" v="51055" actId="1076"/>
          <ac:picMkLst>
            <pc:docMk/>
            <pc:sldMk cId="1951397088" sldId="282"/>
            <ac:picMk id="9" creationId="{4B82DC74-A3A4-3FC5-96FA-BF9BBB968D33}"/>
          </ac:picMkLst>
        </pc:picChg>
        <pc:picChg chg="add mod">
          <ac:chgData name="Mishra, M.K. (Manish, Student M-CS)" userId="8a22b788-8ba7-473c-8814-40fa28c4012b" providerId="ADAL" clId="{3E5BDC52-E6B0-4BC2-9C35-997C4BB644D7}" dt="2023-12-21T20:57:42.088" v="58650" actId="1076"/>
          <ac:picMkLst>
            <pc:docMk/>
            <pc:sldMk cId="1951397088" sldId="282"/>
            <ac:picMk id="30" creationId="{4A8DAB87-A0DC-0B69-DB40-373EF33024AE}"/>
          </ac:picMkLst>
        </pc:picChg>
      </pc:sldChg>
      <pc:sldChg chg="addSp delSp modSp add del mod ord addAnim delAnim modAnim modNotesTx">
        <pc:chgData name="Mishra, M.K. (Manish, Student M-CS)" userId="8a22b788-8ba7-473c-8814-40fa28c4012b" providerId="ADAL" clId="{3E5BDC52-E6B0-4BC2-9C35-997C4BB644D7}" dt="2023-12-21T15:28:23.881" v="51278" actId="47"/>
        <pc:sldMkLst>
          <pc:docMk/>
          <pc:sldMk cId="3889595694" sldId="283"/>
        </pc:sldMkLst>
        <pc:spChg chg="mod">
          <ac:chgData name="Mishra, M.K. (Manish, Student M-CS)" userId="8a22b788-8ba7-473c-8814-40fa28c4012b" providerId="ADAL" clId="{3E5BDC52-E6B0-4BC2-9C35-997C4BB644D7}" dt="2023-12-20T23:03:39.807" v="45654" actId="1076"/>
          <ac:spMkLst>
            <pc:docMk/>
            <pc:sldMk cId="3889595694" sldId="283"/>
            <ac:spMk id="2" creationId="{0F764065-D149-AEBC-E7FC-9D8967131165}"/>
          </ac:spMkLst>
        </pc:spChg>
        <pc:spChg chg="mod">
          <ac:chgData name="Mishra, M.K. (Manish, Student M-CS)" userId="8a22b788-8ba7-473c-8814-40fa28c4012b" providerId="ADAL" clId="{3E5BDC52-E6B0-4BC2-9C35-997C4BB644D7}" dt="2023-12-18T00:55:09.642" v="8565" actId="1076"/>
          <ac:spMkLst>
            <pc:docMk/>
            <pc:sldMk cId="3889595694" sldId="283"/>
            <ac:spMk id="4" creationId="{B34195D0-73AF-0639-731F-4E428921F09F}"/>
          </ac:spMkLst>
        </pc:spChg>
        <pc:spChg chg="add mod">
          <ac:chgData name="Mishra, M.K. (Manish, Student M-CS)" userId="8a22b788-8ba7-473c-8814-40fa28c4012b" providerId="ADAL" clId="{3E5BDC52-E6B0-4BC2-9C35-997C4BB644D7}" dt="2023-12-21T13:34:16.167" v="50083"/>
          <ac:spMkLst>
            <pc:docMk/>
            <pc:sldMk cId="3889595694" sldId="283"/>
            <ac:spMk id="6" creationId="{8CE4352D-7392-4518-7551-85E77C8DE0C8}"/>
          </ac:spMkLst>
        </pc:spChg>
        <pc:spChg chg="add mod topLvl">
          <ac:chgData name="Mishra, M.K. (Manish, Student M-CS)" userId="8a22b788-8ba7-473c-8814-40fa28c4012b" providerId="ADAL" clId="{3E5BDC52-E6B0-4BC2-9C35-997C4BB644D7}" dt="2023-12-20T16:25:45.060" v="38637" actId="165"/>
          <ac:spMkLst>
            <pc:docMk/>
            <pc:sldMk cId="3889595694" sldId="283"/>
            <ac:spMk id="11" creationId="{472EFA20-0CAA-C368-098C-B30E351BFE5A}"/>
          </ac:spMkLst>
        </pc:spChg>
        <pc:spChg chg="add mod">
          <ac:chgData name="Mishra, M.K. (Manish, Student M-CS)" userId="8a22b788-8ba7-473c-8814-40fa28c4012b" providerId="ADAL" clId="{3E5BDC52-E6B0-4BC2-9C35-997C4BB644D7}" dt="2023-12-20T16:24:02.322" v="38593" actId="1076"/>
          <ac:spMkLst>
            <pc:docMk/>
            <pc:sldMk cId="3889595694" sldId="283"/>
            <ac:spMk id="12" creationId="{F248797A-038B-B7E3-A2E3-3C11B583B37A}"/>
          </ac:spMkLst>
        </pc:spChg>
        <pc:spChg chg="add mod">
          <ac:chgData name="Mishra, M.K. (Manish, Student M-CS)" userId="8a22b788-8ba7-473c-8814-40fa28c4012b" providerId="ADAL" clId="{3E5BDC52-E6B0-4BC2-9C35-997C4BB644D7}" dt="2023-12-20T16:24:00.572" v="38592" actId="1076"/>
          <ac:spMkLst>
            <pc:docMk/>
            <pc:sldMk cId="3889595694" sldId="283"/>
            <ac:spMk id="13" creationId="{90AD495F-43DE-C49F-E4C6-2F665E9E16E0}"/>
          </ac:spMkLst>
        </pc:spChg>
        <pc:spChg chg="add mod">
          <ac:chgData name="Mishra, M.K. (Manish, Student M-CS)" userId="8a22b788-8ba7-473c-8814-40fa28c4012b" providerId="ADAL" clId="{3E5BDC52-E6B0-4BC2-9C35-997C4BB644D7}" dt="2023-12-20T16:33:58.080" v="38732" actId="1076"/>
          <ac:spMkLst>
            <pc:docMk/>
            <pc:sldMk cId="3889595694" sldId="283"/>
            <ac:spMk id="15" creationId="{5F14A885-273F-598B-816E-7B1E6FE9661B}"/>
          </ac:spMkLst>
        </pc:spChg>
        <pc:spChg chg="add mod">
          <ac:chgData name="Mishra, M.K. (Manish, Student M-CS)" userId="8a22b788-8ba7-473c-8814-40fa28c4012b" providerId="ADAL" clId="{3E5BDC52-E6B0-4BC2-9C35-997C4BB644D7}" dt="2023-12-20T16:34:01.068" v="38733" actId="1076"/>
          <ac:spMkLst>
            <pc:docMk/>
            <pc:sldMk cId="3889595694" sldId="283"/>
            <ac:spMk id="16" creationId="{30EE6DC5-A542-2A1D-8E5D-205BE32D2BD3}"/>
          </ac:spMkLst>
        </pc:spChg>
        <pc:spChg chg="add del mod">
          <ac:chgData name="Mishra, M.K. (Manish, Student M-CS)" userId="8a22b788-8ba7-473c-8814-40fa28c4012b" providerId="ADAL" clId="{3E5BDC52-E6B0-4BC2-9C35-997C4BB644D7}" dt="2023-12-18T00:21:26.698" v="8152" actId="478"/>
          <ac:spMkLst>
            <pc:docMk/>
            <pc:sldMk cId="3889595694" sldId="283"/>
            <ac:spMk id="16" creationId="{7523B0BC-43CF-0A58-4EE9-6488056BC093}"/>
          </ac:spMkLst>
        </pc:spChg>
        <pc:spChg chg="add del mod">
          <ac:chgData name="Mishra, M.K. (Manish, Student M-CS)" userId="8a22b788-8ba7-473c-8814-40fa28c4012b" providerId="ADAL" clId="{3E5BDC52-E6B0-4BC2-9C35-997C4BB644D7}" dt="2023-12-18T14:06:23.339" v="12921" actId="478"/>
          <ac:spMkLst>
            <pc:docMk/>
            <pc:sldMk cId="3889595694" sldId="283"/>
            <ac:spMk id="18" creationId="{3B730670-CEC7-7359-BC55-E276A3431585}"/>
          </ac:spMkLst>
        </pc:spChg>
        <pc:spChg chg="add mod">
          <ac:chgData name="Mishra, M.K. (Manish, Student M-CS)" userId="8a22b788-8ba7-473c-8814-40fa28c4012b" providerId="ADAL" clId="{3E5BDC52-E6B0-4BC2-9C35-997C4BB644D7}" dt="2023-12-20T16:34:07.236" v="38734" actId="1076"/>
          <ac:spMkLst>
            <pc:docMk/>
            <pc:sldMk cId="3889595694" sldId="283"/>
            <ac:spMk id="18" creationId="{B6F79380-C01D-A929-BBEA-B223A82BD600}"/>
          </ac:spMkLst>
        </pc:spChg>
        <pc:spChg chg="add del mod">
          <ac:chgData name="Mishra, M.K. (Manish, Student M-CS)" userId="8a22b788-8ba7-473c-8814-40fa28c4012b" providerId="ADAL" clId="{3E5BDC52-E6B0-4BC2-9C35-997C4BB644D7}" dt="2023-12-18T14:06:24.392" v="12922" actId="478"/>
          <ac:spMkLst>
            <pc:docMk/>
            <pc:sldMk cId="3889595694" sldId="283"/>
            <ac:spMk id="19" creationId="{FF9E45D1-6DA5-C110-7060-8BC81A11E91F}"/>
          </ac:spMkLst>
        </pc:spChg>
        <pc:spChg chg="add del mod">
          <ac:chgData name="Mishra, M.K. (Manish, Student M-CS)" userId="8a22b788-8ba7-473c-8814-40fa28c4012b" providerId="ADAL" clId="{3E5BDC52-E6B0-4BC2-9C35-997C4BB644D7}" dt="2023-12-18T14:06:26.948" v="12923" actId="478"/>
          <ac:spMkLst>
            <pc:docMk/>
            <pc:sldMk cId="3889595694" sldId="283"/>
            <ac:spMk id="20" creationId="{26CF9342-F343-3E3E-3795-755369265C88}"/>
          </ac:spMkLst>
        </pc:spChg>
        <pc:spChg chg="add del mod">
          <ac:chgData name="Mishra, M.K. (Manish, Student M-CS)" userId="8a22b788-8ba7-473c-8814-40fa28c4012b" providerId="ADAL" clId="{3E5BDC52-E6B0-4BC2-9C35-997C4BB644D7}" dt="2023-12-18T00:40:15.028" v="8443" actId="22"/>
          <ac:spMkLst>
            <pc:docMk/>
            <pc:sldMk cId="3889595694" sldId="283"/>
            <ac:spMk id="22" creationId="{EEDCC041-996C-6DBF-FC7C-4A9005025089}"/>
          </ac:spMkLst>
        </pc:spChg>
        <pc:spChg chg="add del mod">
          <ac:chgData name="Mishra, M.K. (Manish, Student M-CS)" userId="8a22b788-8ba7-473c-8814-40fa28c4012b" providerId="ADAL" clId="{3E5BDC52-E6B0-4BC2-9C35-997C4BB644D7}" dt="2023-12-20T16:16:39.943" v="38522" actId="478"/>
          <ac:spMkLst>
            <pc:docMk/>
            <pc:sldMk cId="3889595694" sldId="283"/>
            <ac:spMk id="23" creationId="{C9C97A67-2BD0-1C53-291B-6F1A826A7268}"/>
          </ac:spMkLst>
        </pc:spChg>
        <pc:spChg chg="mod">
          <ac:chgData name="Mishra, M.K. (Manish, Student M-CS)" userId="8a22b788-8ba7-473c-8814-40fa28c4012b" providerId="ADAL" clId="{3E5BDC52-E6B0-4BC2-9C35-997C4BB644D7}" dt="2023-12-18T21:21:51.937" v="16029" actId="14100"/>
          <ac:spMkLst>
            <pc:docMk/>
            <pc:sldMk cId="3889595694" sldId="283"/>
            <ac:spMk id="125" creationId="{00000000-0000-0000-0000-000000000000}"/>
          </ac:spMkLst>
        </pc:spChg>
        <pc:grpChg chg="del">
          <ac:chgData name="Mishra, M.K. (Manish, Student M-CS)" userId="8a22b788-8ba7-473c-8814-40fa28c4012b" providerId="ADAL" clId="{3E5BDC52-E6B0-4BC2-9C35-997C4BB644D7}" dt="2023-12-18T00:42:52.618" v="8482" actId="478"/>
          <ac:grpSpMkLst>
            <pc:docMk/>
            <pc:sldMk cId="3889595694" sldId="283"/>
            <ac:grpSpMk id="14" creationId="{52B6F244-33FC-C400-218E-FFE06C7FA53F}"/>
          </ac:grpSpMkLst>
        </pc:grpChg>
        <pc:grpChg chg="add del mod">
          <ac:chgData name="Mishra, M.K. (Manish, Student M-CS)" userId="8a22b788-8ba7-473c-8814-40fa28c4012b" providerId="ADAL" clId="{3E5BDC52-E6B0-4BC2-9C35-997C4BB644D7}" dt="2023-12-20T16:25:45.060" v="38637" actId="165"/>
          <ac:grpSpMkLst>
            <pc:docMk/>
            <pc:sldMk cId="3889595694" sldId="283"/>
            <ac:grpSpMk id="14" creationId="{D218CF53-8A31-5A92-0564-869E3BA5ABE8}"/>
          </ac:grpSpMkLst>
        </pc:grpChg>
        <pc:grpChg chg="del">
          <ac:chgData name="Mishra, M.K. (Manish, Student M-CS)" userId="8a22b788-8ba7-473c-8814-40fa28c4012b" providerId="ADAL" clId="{3E5BDC52-E6B0-4BC2-9C35-997C4BB644D7}" dt="2023-12-18T22:58:18.191" v="17529" actId="478"/>
          <ac:grpSpMkLst>
            <pc:docMk/>
            <pc:sldMk cId="3889595694" sldId="283"/>
            <ac:grpSpMk id="134" creationId="{00000000-0000-0000-0000-000000000000}"/>
          </ac:grpSpMkLst>
        </pc:grpChg>
        <pc:grpChg chg="del">
          <ac:chgData name="Mishra, M.K. (Manish, Student M-CS)" userId="8a22b788-8ba7-473c-8814-40fa28c4012b" providerId="ADAL" clId="{3E5BDC52-E6B0-4BC2-9C35-997C4BB644D7}" dt="2023-12-18T00:50:26.062" v="8516" actId="478"/>
          <ac:grpSpMkLst>
            <pc:docMk/>
            <pc:sldMk cId="3889595694" sldId="283"/>
            <ac:grpSpMk id="140" creationId="{00000000-0000-0000-0000-000000000000}"/>
          </ac:grpSpMkLst>
        </pc:grpChg>
        <pc:picChg chg="add del mod">
          <ac:chgData name="Mishra, M.K. (Manish, Student M-CS)" userId="8a22b788-8ba7-473c-8814-40fa28c4012b" providerId="ADAL" clId="{3E5BDC52-E6B0-4BC2-9C35-997C4BB644D7}" dt="2023-12-18T00:32:01.042" v="8283" actId="478"/>
          <ac:picMkLst>
            <pc:docMk/>
            <pc:sldMk cId="3889595694" sldId="283"/>
            <ac:picMk id="7" creationId="{BD561CF7-8FB2-871C-F105-37BBD059938D}"/>
          </ac:picMkLst>
        </pc:picChg>
        <pc:picChg chg="add del mod modCrop">
          <ac:chgData name="Mishra, M.K. (Manish, Student M-CS)" userId="8a22b788-8ba7-473c-8814-40fa28c4012b" providerId="ADAL" clId="{3E5BDC52-E6B0-4BC2-9C35-997C4BB644D7}" dt="2023-12-20T16:15:50.160" v="38507" actId="478"/>
          <ac:picMkLst>
            <pc:docMk/>
            <pc:sldMk cId="3889595694" sldId="283"/>
            <ac:picMk id="7" creationId="{EFD9B01E-954F-8336-E2F5-75E4261E5184}"/>
          </ac:picMkLst>
        </pc:picChg>
        <pc:picChg chg="del mod">
          <ac:chgData name="Mishra, M.K. (Manish, Student M-CS)" userId="8a22b788-8ba7-473c-8814-40fa28c4012b" providerId="ADAL" clId="{3E5BDC52-E6B0-4BC2-9C35-997C4BB644D7}" dt="2023-12-18T00:21:27.926" v="8153" actId="478"/>
          <ac:picMkLst>
            <pc:docMk/>
            <pc:sldMk cId="3889595694" sldId="283"/>
            <ac:picMk id="8" creationId="{01F2C63F-1562-A63E-46AE-D2495501BA44}"/>
          </ac:picMkLst>
        </pc:picChg>
        <pc:picChg chg="add del mod">
          <ac:chgData name="Mishra, M.K. (Manish, Student M-CS)" userId="8a22b788-8ba7-473c-8814-40fa28c4012b" providerId="ADAL" clId="{3E5BDC52-E6B0-4BC2-9C35-997C4BB644D7}" dt="2023-12-20T16:16:35.528" v="38518" actId="931"/>
          <ac:picMkLst>
            <pc:docMk/>
            <pc:sldMk cId="3889595694" sldId="283"/>
            <ac:picMk id="8" creationId="{9699B49E-F7B1-94D5-0492-AB35EBC669E8}"/>
          </ac:picMkLst>
        </pc:picChg>
        <pc:picChg chg="del mod">
          <ac:chgData name="Mishra, M.K. (Manish, Student M-CS)" userId="8a22b788-8ba7-473c-8814-40fa28c4012b" providerId="ADAL" clId="{3E5BDC52-E6B0-4BC2-9C35-997C4BB644D7}" dt="2023-12-18T00:21:28.518" v="8154" actId="478"/>
          <ac:picMkLst>
            <pc:docMk/>
            <pc:sldMk cId="3889595694" sldId="283"/>
            <ac:picMk id="9" creationId="{4B82DC74-A3A4-3FC5-96FA-BF9BBB968D33}"/>
          </ac:picMkLst>
        </pc:picChg>
        <pc:picChg chg="add del mod modCrop">
          <ac:chgData name="Mishra, M.K. (Manish, Student M-CS)" userId="8a22b788-8ba7-473c-8814-40fa28c4012b" providerId="ADAL" clId="{3E5BDC52-E6B0-4BC2-9C35-997C4BB644D7}" dt="2023-12-20T16:15:50.160" v="38507" actId="478"/>
          <ac:picMkLst>
            <pc:docMk/>
            <pc:sldMk cId="3889595694" sldId="283"/>
            <ac:picMk id="9" creationId="{71C83122-F475-2B1C-C3DD-E29C7713AE7F}"/>
          </ac:picMkLst>
        </pc:picChg>
        <pc:picChg chg="add del mod modCrop">
          <ac:chgData name="Mishra, M.K. (Manish, Student M-CS)" userId="8a22b788-8ba7-473c-8814-40fa28c4012b" providerId="ADAL" clId="{3E5BDC52-E6B0-4BC2-9C35-997C4BB644D7}" dt="2023-12-20T16:15:50.160" v="38507" actId="478"/>
          <ac:picMkLst>
            <pc:docMk/>
            <pc:sldMk cId="3889595694" sldId="283"/>
            <ac:picMk id="10" creationId="{D0FC11AE-5459-9A85-53DC-51D18500E6EE}"/>
          </ac:picMkLst>
        </pc:picChg>
        <pc:picChg chg="add del mod ord topLvl">
          <ac:chgData name="Mishra, M.K. (Manish, Student M-CS)" userId="8a22b788-8ba7-473c-8814-40fa28c4012b" providerId="ADAL" clId="{3E5BDC52-E6B0-4BC2-9C35-997C4BB644D7}" dt="2023-12-20T16:25:45.060" v="38637" actId="165"/>
          <ac:picMkLst>
            <pc:docMk/>
            <pc:sldMk cId="3889595694" sldId="283"/>
            <ac:picMk id="17" creationId="{238947AE-EE11-2196-115D-5D109F0549DC}"/>
          </ac:picMkLst>
        </pc:picChg>
        <pc:picChg chg="add del mod">
          <ac:chgData name="Mishra, M.K. (Manish, Student M-CS)" userId="8a22b788-8ba7-473c-8814-40fa28c4012b" providerId="ADAL" clId="{3E5BDC52-E6B0-4BC2-9C35-997C4BB644D7}" dt="2023-12-20T16:20:06.710" v="38533" actId="478"/>
          <ac:picMkLst>
            <pc:docMk/>
            <pc:sldMk cId="3889595694" sldId="283"/>
            <ac:picMk id="1026" creationId="{F854A770-4C68-EA7A-76B1-D5E61327F206}"/>
          </ac:picMkLst>
        </pc:picChg>
      </pc:sldChg>
      <pc:sldChg chg="addSp delSp modSp add del mod ord addAnim delAnim modAnim modNotesTx">
        <pc:chgData name="Mishra, M.K. (Manish, Student M-CS)" userId="8a22b788-8ba7-473c-8814-40fa28c4012b" providerId="ADAL" clId="{3E5BDC52-E6B0-4BC2-9C35-997C4BB644D7}" dt="2023-12-20T17:05:09.507" v="39415" actId="2696"/>
        <pc:sldMkLst>
          <pc:docMk/>
          <pc:sldMk cId="1421070893" sldId="284"/>
        </pc:sldMkLst>
        <pc:spChg chg="add del mod">
          <ac:chgData name="Mishra, M.K. (Manish, Student M-CS)" userId="8a22b788-8ba7-473c-8814-40fa28c4012b" providerId="ADAL" clId="{3E5BDC52-E6B0-4BC2-9C35-997C4BB644D7}" dt="2023-12-18T14:29:54.911" v="13117" actId="478"/>
          <ac:spMkLst>
            <pc:docMk/>
            <pc:sldMk cId="1421070893" sldId="284"/>
            <ac:spMk id="2" creationId="{28FEA339-0309-149A-E1AD-D74640C363A7}"/>
          </ac:spMkLst>
        </pc:spChg>
        <pc:spChg chg="add mod">
          <ac:chgData name="Mishra, M.K. (Manish, Student M-CS)" userId="8a22b788-8ba7-473c-8814-40fa28c4012b" providerId="ADAL" clId="{3E5BDC52-E6B0-4BC2-9C35-997C4BB644D7}" dt="2023-12-20T17:01:14.702" v="39391" actId="1038"/>
          <ac:spMkLst>
            <pc:docMk/>
            <pc:sldMk cId="1421070893" sldId="284"/>
            <ac:spMk id="4" creationId="{9F391F25-A776-A505-7CDC-3C2120BDE16E}"/>
          </ac:spMkLst>
        </pc:spChg>
        <pc:spChg chg="mod">
          <ac:chgData name="Mishra, M.K. (Manish, Student M-CS)" userId="8a22b788-8ba7-473c-8814-40fa28c4012b" providerId="ADAL" clId="{3E5BDC52-E6B0-4BC2-9C35-997C4BB644D7}" dt="2023-12-20T17:00:58.314" v="39358" actId="20577"/>
          <ac:spMkLst>
            <pc:docMk/>
            <pc:sldMk cId="1421070893" sldId="284"/>
            <ac:spMk id="6" creationId="{821C12DE-07D0-EB82-AD6A-BF9F910EC650}"/>
          </ac:spMkLst>
        </pc:spChg>
        <pc:spChg chg="mod">
          <ac:chgData name="Mishra, M.K. (Manish, Student M-CS)" userId="8a22b788-8ba7-473c-8814-40fa28c4012b" providerId="ADAL" clId="{3E5BDC52-E6B0-4BC2-9C35-997C4BB644D7}" dt="2023-12-20T17:02:11.927" v="39397" actId="6549"/>
          <ac:spMkLst>
            <pc:docMk/>
            <pc:sldMk cId="1421070893" sldId="284"/>
            <ac:spMk id="7" creationId="{C23DC850-AB08-7F9C-AD4D-E03F04762127}"/>
          </ac:spMkLst>
        </pc:spChg>
        <pc:spChg chg="del">
          <ac:chgData name="Mishra, M.K. (Manish, Student M-CS)" userId="8a22b788-8ba7-473c-8814-40fa28c4012b" providerId="ADAL" clId="{3E5BDC52-E6B0-4BC2-9C35-997C4BB644D7}" dt="2023-12-20T16:51:27.152" v="39304" actId="478"/>
          <ac:spMkLst>
            <pc:docMk/>
            <pc:sldMk cId="1421070893" sldId="284"/>
            <ac:spMk id="8" creationId="{F75289CC-8A53-760C-945F-158A47BDE271}"/>
          </ac:spMkLst>
        </pc:spChg>
        <pc:spChg chg="mod">
          <ac:chgData name="Mishra, M.K. (Manish, Student M-CS)" userId="8a22b788-8ba7-473c-8814-40fa28c4012b" providerId="ADAL" clId="{3E5BDC52-E6B0-4BC2-9C35-997C4BB644D7}" dt="2023-12-20T17:01:53.004" v="39395"/>
          <ac:spMkLst>
            <pc:docMk/>
            <pc:sldMk cId="1421070893" sldId="284"/>
            <ac:spMk id="9" creationId="{0000F792-A072-C8BA-1A4B-C76BB1EAD6EE}"/>
          </ac:spMkLst>
        </pc:spChg>
        <pc:spChg chg="del">
          <ac:chgData name="Mishra, M.K. (Manish, Student M-CS)" userId="8a22b788-8ba7-473c-8814-40fa28c4012b" providerId="ADAL" clId="{3E5BDC52-E6B0-4BC2-9C35-997C4BB644D7}" dt="2023-12-18T23:53:08.727" v="20110" actId="478"/>
          <ac:spMkLst>
            <pc:docMk/>
            <pc:sldMk cId="1421070893" sldId="284"/>
            <ac:spMk id="9" creationId="{F8831608-71E7-4F77-EE6A-283FD92B9CA8}"/>
          </ac:spMkLst>
        </pc:spChg>
        <pc:spChg chg="mod">
          <ac:chgData name="Mishra, M.K. (Manish, Student M-CS)" userId="8a22b788-8ba7-473c-8814-40fa28c4012b" providerId="ADAL" clId="{3E5BDC52-E6B0-4BC2-9C35-997C4BB644D7}" dt="2023-12-18T21:22:37.780" v="16041" actId="14100"/>
          <ac:spMkLst>
            <pc:docMk/>
            <pc:sldMk cId="1421070893" sldId="284"/>
            <ac:spMk id="125" creationId="{00000000-0000-0000-0000-000000000000}"/>
          </ac:spMkLst>
        </pc:spChg>
        <pc:grpChg chg="add del mod">
          <ac:chgData name="Mishra, M.K. (Manish, Student M-CS)" userId="8a22b788-8ba7-473c-8814-40fa28c4012b" providerId="ADAL" clId="{3E5BDC52-E6B0-4BC2-9C35-997C4BB644D7}" dt="2023-12-20T17:02:15.632" v="39398" actId="478"/>
          <ac:grpSpMkLst>
            <pc:docMk/>
            <pc:sldMk cId="1421070893" sldId="284"/>
            <ac:grpSpMk id="2" creationId="{A74A7ACF-7C73-458F-5A17-6F27414D5AB1}"/>
          </ac:grpSpMkLst>
        </pc:grpChg>
        <pc:picChg chg="mod">
          <ac:chgData name="Mishra, M.K. (Manish, Student M-CS)" userId="8a22b788-8ba7-473c-8814-40fa28c4012b" providerId="ADAL" clId="{3E5BDC52-E6B0-4BC2-9C35-997C4BB644D7}" dt="2023-12-20T17:01:53.004" v="39395"/>
          <ac:picMkLst>
            <pc:docMk/>
            <pc:sldMk cId="1421070893" sldId="284"/>
            <ac:picMk id="11" creationId="{B10A50D6-ABA3-3A13-818B-517B37819D54}"/>
          </ac:picMkLst>
        </pc:picChg>
        <pc:picChg chg="mod">
          <ac:chgData name="Mishra, M.K. (Manish, Student M-CS)" userId="8a22b788-8ba7-473c-8814-40fa28c4012b" providerId="ADAL" clId="{3E5BDC52-E6B0-4BC2-9C35-997C4BB644D7}" dt="2023-12-20T17:01:53.004" v="39395"/>
          <ac:picMkLst>
            <pc:docMk/>
            <pc:sldMk cId="1421070893" sldId="284"/>
            <ac:picMk id="12" creationId="{1566126A-8AFC-CA85-9DB4-0885A7C411FE}"/>
          </ac:picMkLst>
        </pc:picChg>
        <pc:picChg chg="add del mod">
          <ac:chgData name="Mishra, M.K. (Manish, Student M-CS)" userId="8a22b788-8ba7-473c-8814-40fa28c4012b" providerId="ADAL" clId="{3E5BDC52-E6B0-4BC2-9C35-997C4BB644D7}" dt="2023-12-18T14:29:51.624" v="13116" actId="478"/>
          <ac:picMkLst>
            <pc:docMk/>
            <pc:sldMk cId="1421070893" sldId="284"/>
            <ac:picMk id="12" creationId="{E15420B2-47BD-827C-74DC-D86E97242DC9}"/>
          </ac:picMkLst>
        </pc:picChg>
        <pc:picChg chg="mod">
          <ac:chgData name="Mishra, M.K. (Manish, Student M-CS)" userId="8a22b788-8ba7-473c-8814-40fa28c4012b" providerId="ADAL" clId="{3E5BDC52-E6B0-4BC2-9C35-997C4BB644D7}" dt="2023-12-20T17:01:53.004" v="39395"/>
          <ac:picMkLst>
            <pc:docMk/>
            <pc:sldMk cId="1421070893" sldId="284"/>
            <ac:picMk id="13" creationId="{4167695F-A6A0-31F5-18C3-79D6F1221A75}"/>
          </ac:picMkLst>
        </pc:picChg>
        <pc:picChg chg="mod">
          <ac:chgData name="Mishra, M.K. (Manish, Student M-CS)" userId="8a22b788-8ba7-473c-8814-40fa28c4012b" providerId="ADAL" clId="{3E5BDC52-E6B0-4BC2-9C35-997C4BB644D7}" dt="2023-12-20T17:01:53.004" v="39395"/>
          <ac:picMkLst>
            <pc:docMk/>
            <pc:sldMk cId="1421070893" sldId="284"/>
            <ac:picMk id="14" creationId="{1C4A1DE9-E417-7805-A62F-9D05BF8878EC}"/>
          </ac:picMkLst>
        </pc:picChg>
        <pc:picChg chg="add del mod">
          <ac:chgData name="Mishra, M.K. (Manish, Student M-CS)" userId="8a22b788-8ba7-473c-8814-40fa28c4012b" providerId="ADAL" clId="{3E5BDC52-E6B0-4BC2-9C35-997C4BB644D7}" dt="2023-12-18T14:19:34.335" v="13032"/>
          <ac:picMkLst>
            <pc:docMk/>
            <pc:sldMk cId="1421070893" sldId="284"/>
            <ac:picMk id="14" creationId="{A5DEDC47-210F-8AE2-7C38-1DFEDCE77196}"/>
          </ac:picMkLst>
        </pc:picChg>
        <pc:picChg chg="mod">
          <ac:chgData name="Mishra, M.K. (Manish, Student M-CS)" userId="8a22b788-8ba7-473c-8814-40fa28c4012b" providerId="ADAL" clId="{3E5BDC52-E6B0-4BC2-9C35-997C4BB644D7}" dt="2023-12-20T17:01:53.004" v="39395"/>
          <ac:picMkLst>
            <pc:docMk/>
            <pc:sldMk cId="1421070893" sldId="284"/>
            <ac:picMk id="15" creationId="{2A0721B2-94C3-B689-3CB4-CABD68172FE4}"/>
          </ac:picMkLst>
        </pc:picChg>
        <pc:inkChg chg="add del">
          <ac:chgData name="Mishra, M.K. (Manish, Student M-CS)" userId="8a22b788-8ba7-473c-8814-40fa28c4012b" providerId="ADAL" clId="{3E5BDC52-E6B0-4BC2-9C35-997C4BB644D7}" dt="2023-12-18T14:19:31.374" v="13024" actId="9405"/>
          <ac:inkMkLst>
            <pc:docMk/>
            <pc:sldMk cId="1421070893" sldId="284"/>
            <ac:inkMk id="15" creationId="{AB08B903-F17A-DEDF-BD4E-093BA8D1A62F}"/>
          </ac:inkMkLst>
        </pc:inkChg>
      </pc:sldChg>
      <pc:sldChg chg="addSp delSp modSp add mod ord addAnim delAnim modAnim modNotesTx">
        <pc:chgData name="Mishra, M.K. (Manish, Student M-CS)" userId="8a22b788-8ba7-473c-8814-40fa28c4012b" providerId="ADAL" clId="{3E5BDC52-E6B0-4BC2-9C35-997C4BB644D7}" dt="2023-12-21T23:35:30.486" v="62027" actId="20577"/>
        <pc:sldMkLst>
          <pc:docMk/>
          <pc:sldMk cId="2165304263" sldId="285"/>
        </pc:sldMkLst>
        <pc:spChg chg="del">
          <ac:chgData name="Mishra, M.K. (Manish, Student M-CS)" userId="8a22b788-8ba7-473c-8814-40fa28c4012b" providerId="ADAL" clId="{3E5BDC52-E6B0-4BC2-9C35-997C4BB644D7}" dt="2023-12-20T23:00:00.269" v="45604" actId="478"/>
          <ac:spMkLst>
            <pc:docMk/>
            <pc:sldMk cId="2165304263" sldId="285"/>
            <ac:spMk id="2" creationId="{0F764065-D149-AEBC-E7FC-9D8967131165}"/>
          </ac:spMkLst>
        </pc:spChg>
        <pc:spChg chg="add mod">
          <ac:chgData name="Mishra, M.K. (Manish, Student M-CS)" userId="8a22b788-8ba7-473c-8814-40fa28c4012b" providerId="ADAL" clId="{3E5BDC52-E6B0-4BC2-9C35-997C4BB644D7}" dt="2023-12-21T13:34:17.673" v="50084"/>
          <ac:spMkLst>
            <pc:docMk/>
            <pc:sldMk cId="2165304263" sldId="285"/>
            <ac:spMk id="2" creationId="{B691E931-B69C-5C8C-8834-670AF7F853F5}"/>
          </ac:spMkLst>
        </pc:spChg>
        <pc:spChg chg="mod">
          <ac:chgData name="Mishra, M.K. (Manish, Student M-CS)" userId="8a22b788-8ba7-473c-8814-40fa28c4012b" providerId="ADAL" clId="{3E5BDC52-E6B0-4BC2-9C35-997C4BB644D7}" dt="2023-12-18T22:57:33.695" v="17524" actId="1076"/>
          <ac:spMkLst>
            <pc:docMk/>
            <pc:sldMk cId="2165304263" sldId="285"/>
            <ac:spMk id="3" creationId="{49342FAF-E9EF-C736-DA8C-65D2763A5058}"/>
          </ac:spMkLst>
        </pc:spChg>
        <pc:spChg chg="add mod">
          <ac:chgData name="Mishra, M.K. (Manish, Student M-CS)" userId="8a22b788-8ba7-473c-8814-40fa28c4012b" providerId="ADAL" clId="{3E5BDC52-E6B0-4BC2-9C35-997C4BB644D7}" dt="2023-12-21T16:01:41.175" v="52870" actId="1076"/>
          <ac:spMkLst>
            <pc:docMk/>
            <pc:sldMk cId="2165304263" sldId="285"/>
            <ac:spMk id="6" creationId="{A0DADD84-4B2F-9B03-6694-D80FD0340AE8}"/>
          </ac:spMkLst>
        </pc:spChg>
        <pc:spChg chg="add mod">
          <ac:chgData name="Mishra, M.K. (Manish, Student M-CS)" userId="8a22b788-8ba7-473c-8814-40fa28c4012b" providerId="ADAL" clId="{3E5BDC52-E6B0-4BC2-9C35-997C4BB644D7}" dt="2023-12-20T23:37:29.010" v="45937" actId="1076"/>
          <ac:spMkLst>
            <pc:docMk/>
            <pc:sldMk cId="2165304263" sldId="285"/>
            <ac:spMk id="7" creationId="{A54C46F9-0959-B139-1538-06459879C149}"/>
          </ac:spMkLst>
        </pc:spChg>
        <pc:spChg chg="add mod">
          <ac:chgData name="Mishra, M.K. (Manish, Student M-CS)" userId="8a22b788-8ba7-473c-8814-40fa28c4012b" providerId="ADAL" clId="{3E5BDC52-E6B0-4BC2-9C35-997C4BB644D7}" dt="2023-12-21T13:58:45.039" v="50166" actId="1076"/>
          <ac:spMkLst>
            <pc:docMk/>
            <pc:sldMk cId="2165304263" sldId="285"/>
            <ac:spMk id="9" creationId="{8B32410F-1825-9D9D-8B7F-143D8305FEB0}"/>
          </ac:spMkLst>
        </pc:spChg>
        <pc:spChg chg="add del mod">
          <ac:chgData name="Mishra, M.K. (Manish, Student M-CS)" userId="8a22b788-8ba7-473c-8814-40fa28c4012b" providerId="ADAL" clId="{3E5BDC52-E6B0-4BC2-9C35-997C4BB644D7}" dt="2023-12-21T13:59:50.116" v="50168" actId="478"/>
          <ac:spMkLst>
            <pc:docMk/>
            <pc:sldMk cId="2165304263" sldId="285"/>
            <ac:spMk id="10" creationId="{E10DF5B7-DDD1-1AB3-1C62-B22F8D317FDC}"/>
          </ac:spMkLst>
        </pc:spChg>
        <pc:spChg chg="add del mod">
          <ac:chgData name="Mishra, M.K. (Manish, Student M-CS)" userId="8a22b788-8ba7-473c-8814-40fa28c4012b" providerId="ADAL" clId="{3E5BDC52-E6B0-4BC2-9C35-997C4BB644D7}" dt="2023-12-20T23:37:21.983" v="45935" actId="478"/>
          <ac:spMkLst>
            <pc:docMk/>
            <pc:sldMk cId="2165304263" sldId="285"/>
            <ac:spMk id="13" creationId="{72BCB4CE-60AE-9C42-EB93-148F805AC085}"/>
          </ac:spMkLst>
        </pc:spChg>
        <pc:spChg chg="add mod">
          <ac:chgData name="Mishra, M.K. (Manish, Student M-CS)" userId="8a22b788-8ba7-473c-8814-40fa28c4012b" providerId="ADAL" clId="{3E5BDC52-E6B0-4BC2-9C35-997C4BB644D7}" dt="2023-12-20T23:37:19.538" v="45934"/>
          <ac:spMkLst>
            <pc:docMk/>
            <pc:sldMk cId="2165304263" sldId="285"/>
            <ac:spMk id="14" creationId="{07B232DE-00CB-6185-AED4-E458ED256D84}"/>
          </ac:spMkLst>
        </pc:spChg>
        <pc:spChg chg="add mod">
          <ac:chgData name="Mishra, M.K. (Manish, Student M-CS)" userId="8a22b788-8ba7-473c-8814-40fa28c4012b" providerId="ADAL" clId="{3E5BDC52-E6B0-4BC2-9C35-997C4BB644D7}" dt="2023-12-21T21:00:18.157" v="58658" actId="1076"/>
          <ac:spMkLst>
            <pc:docMk/>
            <pc:sldMk cId="2165304263" sldId="285"/>
            <ac:spMk id="17" creationId="{0D88DA77-98B6-6478-90B3-9EA2DD2F227C}"/>
          </ac:spMkLst>
        </pc:spChg>
        <pc:spChg chg="del">
          <ac:chgData name="Mishra, M.K. (Manish, Student M-CS)" userId="8a22b788-8ba7-473c-8814-40fa28c4012b" providerId="ADAL" clId="{3E5BDC52-E6B0-4BC2-9C35-997C4BB644D7}" dt="2023-12-18T13:27:21.203" v="10160" actId="478"/>
          <ac:spMkLst>
            <pc:docMk/>
            <pc:sldMk cId="2165304263" sldId="285"/>
            <ac:spMk id="18" creationId="{3B730670-CEC7-7359-BC55-E276A3431585}"/>
          </ac:spMkLst>
        </pc:spChg>
        <pc:spChg chg="add mod">
          <ac:chgData name="Mishra, M.K. (Manish, Student M-CS)" userId="8a22b788-8ba7-473c-8814-40fa28c4012b" providerId="ADAL" clId="{3E5BDC52-E6B0-4BC2-9C35-997C4BB644D7}" dt="2023-12-21T16:04:15.656" v="52900" actId="1076"/>
          <ac:spMkLst>
            <pc:docMk/>
            <pc:sldMk cId="2165304263" sldId="285"/>
            <ac:spMk id="19" creationId="{5E3CE429-5ED7-2D32-94E0-5A7403BCEB08}"/>
          </ac:spMkLst>
        </pc:spChg>
        <pc:spChg chg="del">
          <ac:chgData name="Mishra, M.K. (Manish, Student M-CS)" userId="8a22b788-8ba7-473c-8814-40fa28c4012b" providerId="ADAL" clId="{3E5BDC52-E6B0-4BC2-9C35-997C4BB644D7}" dt="2023-12-18T13:27:20.049" v="10159" actId="478"/>
          <ac:spMkLst>
            <pc:docMk/>
            <pc:sldMk cId="2165304263" sldId="285"/>
            <ac:spMk id="19" creationId="{FF9E45D1-6DA5-C110-7060-8BC81A11E91F}"/>
          </ac:spMkLst>
        </pc:spChg>
        <pc:spChg chg="add del">
          <ac:chgData name="Mishra, M.K. (Manish, Student M-CS)" userId="8a22b788-8ba7-473c-8814-40fa28c4012b" providerId="ADAL" clId="{3E5BDC52-E6B0-4BC2-9C35-997C4BB644D7}" dt="2023-12-18T13:27:19.047" v="10158" actId="478"/>
          <ac:spMkLst>
            <pc:docMk/>
            <pc:sldMk cId="2165304263" sldId="285"/>
            <ac:spMk id="20" creationId="{26CF9342-F343-3E3E-3795-755369265C88}"/>
          </ac:spMkLst>
        </pc:spChg>
        <pc:spChg chg="add mod">
          <ac:chgData name="Mishra, M.K. (Manish, Student M-CS)" userId="8a22b788-8ba7-473c-8814-40fa28c4012b" providerId="ADAL" clId="{3E5BDC52-E6B0-4BC2-9C35-997C4BB644D7}" dt="2023-12-21T16:04:09.418" v="52898" actId="404"/>
          <ac:spMkLst>
            <pc:docMk/>
            <pc:sldMk cId="2165304263" sldId="285"/>
            <ac:spMk id="20" creationId="{54644EF9-628C-C36C-BC6E-E68515AB6331}"/>
          </ac:spMkLst>
        </pc:spChg>
        <pc:spChg chg="del">
          <ac:chgData name="Mishra, M.K. (Manish, Student M-CS)" userId="8a22b788-8ba7-473c-8814-40fa28c4012b" providerId="ADAL" clId="{3E5BDC52-E6B0-4BC2-9C35-997C4BB644D7}" dt="2023-12-18T13:37:27.863" v="11137" actId="478"/>
          <ac:spMkLst>
            <pc:docMk/>
            <pc:sldMk cId="2165304263" sldId="285"/>
            <ac:spMk id="23" creationId="{C9C97A67-2BD0-1C53-291B-6F1A826A7268}"/>
          </ac:spMkLst>
        </pc:spChg>
        <pc:spChg chg="mod">
          <ac:chgData name="Mishra, M.K. (Manish, Student M-CS)" userId="8a22b788-8ba7-473c-8814-40fa28c4012b" providerId="ADAL" clId="{3E5BDC52-E6B0-4BC2-9C35-997C4BB644D7}" dt="2023-12-21T15:29:43.474" v="51406" actId="20577"/>
          <ac:spMkLst>
            <pc:docMk/>
            <pc:sldMk cId="2165304263" sldId="285"/>
            <ac:spMk id="125" creationId="{00000000-0000-0000-0000-000000000000}"/>
          </ac:spMkLst>
        </pc:spChg>
        <pc:grpChg chg="add mod">
          <ac:chgData name="Mishra, M.K. (Manish, Student M-CS)" userId="8a22b788-8ba7-473c-8814-40fa28c4012b" providerId="ADAL" clId="{3E5BDC52-E6B0-4BC2-9C35-997C4BB644D7}" dt="2023-12-21T16:01:41.175" v="52870" actId="1076"/>
          <ac:grpSpMkLst>
            <pc:docMk/>
            <pc:sldMk cId="2165304263" sldId="285"/>
            <ac:grpSpMk id="8" creationId="{9C2080FB-EF61-070E-DB1C-2141289F123E}"/>
          </ac:grpSpMkLst>
        </pc:grpChg>
        <pc:grpChg chg="add del mod">
          <ac:chgData name="Mishra, M.K. (Manish, Student M-CS)" userId="8a22b788-8ba7-473c-8814-40fa28c4012b" providerId="ADAL" clId="{3E5BDC52-E6B0-4BC2-9C35-997C4BB644D7}" dt="2023-12-21T15:29:50.809" v="51409" actId="478"/>
          <ac:grpSpMkLst>
            <pc:docMk/>
            <pc:sldMk cId="2165304263" sldId="285"/>
            <ac:grpSpMk id="11" creationId="{2C80C3F8-0B05-F0B2-9C5C-5974AC9A123E}"/>
          </ac:grpSpMkLst>
        </pc:grpChg>
        <pc:grpChg chg="add del mod">
          <ac:chgData name="Mishra, M.K. (Manish, Student M-CS)" userId="8a22b788-8ba7-473c-8814-40fa28c4012b" providerId="ADAL" clId="{3E5BDC52-E6B0-4BC2-9C35-997C4BB644D7}" dt="2023-12-21T15:29:50.809" v="51409" actId="478"/>
          <ac:grpSpMkLst>
            <pc:docMk/>
            <pc:sldMk cId="2165304263" sldId="285"/>
            <ac:grpSpMk id="12" creationId="{91C79000-4930-6442-1159-9969C010408D}"/>
          </ac:grpSpMkLst>
        </pc:grpChg>
        <pc:grpChg chg="add mod">
          <ac:chgData name="Mishra, M.K. (Manish, Student M-CS)" userId="8a22b788-8ba7-473c-8814-40fa28c4012b" providerId="ADAL" clId="{3E5BDC52-E6B0-4BC2-9C35-997C4BB644D7}" dt="2023-12-21T21:00:18.157" v="58658" actId="1076"/>
          <ac:grpSpMkLst>
            <pc:docMk/>
            <pc:sldMk cId="2165304263" sldId="285"/>
            <ac:grpSpMk id="18" creationId="{B52216C3-7882-E534-DBAD-B1BC1DFED51A}"/>
          </ac:grpSpMkLst>
        </pc:grpChg>
        <pc:grpChg chg="add mod">
          <ac:chgData name="Mishra, M.K. (Manish, Student M-CS)" userId="8a22b788-8ba7-473c-8814-40fa28c4012b" providerId="ADAL" clId="{3E5BDC52-E6B0-4BC2-9C35-997C4BB644D7}" dt="2023-12-21T21:00:06.829" v="58656" actId="1076"/>
          <ac:grpSpMkLst>
            <pc:docMk/>
            <pc:sldMk cId="2165304263" sldId="285"/>
            <ac:grpSpMk id="21" creationId="{E6CBE00F-0AB0-9B6B-9890-446E0711DAF5}"/>
          </ac:grpSpMkLst>
        </pc:grpChg>
        <pc:grpChg chg="add del">
          <ac:chgData name="Mishra, M.K. (Manish, Student M-CS)" userId="8a22b788-8ba7-473c-8814-40fa28c4012b" providerId="ADAL" clId="{3E5BDC52-E6B0-4BC2-9C35-997C4BB644D7}" dt="2023-12-18T22:57:30.034" v="17522" actId="478"/>
          <ac:grpSpMkLst>
            <pc:docMk/>
            <pc:sldMk cId="2165304263" sldId="285"/>
            <ac:grpSpMk id="134" creationId="{00000000-0000-0000-0000-000000000000}"/>
          </ac:grpSpMkLst>
        </pc:grpChg>
        <pc:picChg chg="add del mod">
          <ac:chgData name="Mishra, M.K. (Manish, Student M-CS)" userId="8a22b788-8ba7-473c-8814-40fa28c4012b" providerId="ADAL" clId="{3E5BDC52-E6B0-4BC2-9C35-997C4BB644D7}" dt="2023-12-18T13:37:01.709" v="11131" actId="478"/>
          <ac:picMkLst>
            <pc:docMk/>
            <pc:sldMk cId="2165304263" sldId="285"/>
            <ac:picMk id="9" creationId="{2E1D9A7E-1F49-2BA3-7CF3-12F9535873BC}"/>
          </ac:picMkLst>
        </pc:picChg>
        <pc:picChg chg="add mod">
          <ac:chgData name="Mishra, M.K. (Manish, Student M-CS)" userId="8a22b788-8ba7-473c-8814-40fa28c4012b" providerId="ADAL" clId="{3E5BDC52-E6B0-4BC2-9C35-997C4BB644D7}" dt="2023-12-21T21:00:18.157" v="58658" actId="1076"/>
          <ac:picMkLst>
            <pc:docMk/>
            <pc:sldMk cId="2165304263" sldId="285"/>
            <ac:picMk id="16" creationId="{314027AB-0AA1-0A5B-E654-04A96462BF7E}"/>
          </ac:picMkLst>
        </pc:picChg>
        <pc:picChg chg="del">
          <ac:chgData name="Mishra, M.K. (Manish, Student M-CS)" userId="8a22b788-8ba7-473c-8814-40fa28c4012b" providerId="ADAL" clId="{3E5BDC52-E6B0-4BC2-9C35-997C4BB644D7}" dt="2023-12-18T13:27:17.587" v="10157" actId="478"/>
          <ac:picMkLst>
            <pc:docMk/>
            <pc:sldMk cId="2165304263" sldId="285"/>
            <ac:picMk id="17" creationId="{238947AE-EE11-2196-115D-5D109F0549DC}"/>
          </ac:picMkLst>
        </pc:picChg>
        <pc:picChg chg="add mod">
          <ac:chgData name="Mishra, M.K. (Manish, Student M-CS)" userId="8a22b788-8ba7-473c-8814-40fa28c4012b" providerId="ADAL" clId="{3E5BDC52-E6B0-4BC2-9C35-997C4BB644D7}" dt="2023-12-21T13:58:45.039" v="50166" actId="1076"/>
          <ac:picMkLst>
            <pc:docMk/>
            <pc:sldMk cId="2165304263" sldId="285"/>
            <ac:picMk id="1026" creationId="{DE72C9FA-2870-556A-6601-455464FC60BC}"/>
          </ac:picMkLst>
        </pc:picChg>
        <pc:picChg chg="del">
          <ac:chgData name="Mishra, M.K. (Manish, Student M-CS)" userId="8a22b788-8ba7-473c-8814-40fa28c4012b" providerId="ADAL" clId="{3E5BDC52-E6B0-4BC2-9C35-997C4BB644D7}" dt="2023-12-18T13:27:21.902" v="10161" actId="478"/>
          <ac:picMkLst>
            <pc:docMk/>
            <pc:sldMk cId="2165304263" sldId="285"/>
            <ac:picMk id="1026" creationId="{F854A770-4C68-EA7A-76B1-D5E61327F206}"/>
          </ac:picMkLst>
        </pc:picChg>
        <pc:picChg chg="add mod">
          <ac:chgData name="Mishra, M.K. (Manish, Student M-CS)" userId="8a22b788-8ba7-473c-8814-40fa28c4012b" providerId="ADAL" clId="{3E5BDC52-E6B0-4BC2-9C35-997C4BB644D7}" dt="2023-12-21T16:01:41.175" v="52870" actId="1076"/>
          <ac:picMkLst>
            <pc:docMk/>
            <pc:sldMk cId="2165304263" sldId="285"/>
            <ac:picMk id="2050" creationId="{7CDC3178-416A-5F4B-F4F7-2A70C1D11FAB}"/>
          </ac:picMkLst>
        </pc:picChg>
        <pc:picChg chg="add mod">
          <ac:chgData name="Mishra, M.K. (Manish, Student M-CS)" userId="8a22b788-8ba7-473c-8814-40fa28c4012b" providerId="ADAL" clId="{3E5BDC52-E6B0-4BC2-9C35-997C4BB644D7}" dt="2023-12-20T23:37:29.010" v="45937" actId="1076"/>
          <ac:picMkLst>
            <pc:docMk/>
            <pc:sldMk cId="2165304263" sldId="285"/>
            <ac:picMk id="2052" creationId="{FBF8496E-89EB-5E18-AE67-11F6205D841A}"/>
          </ac:picMkLst>
        </pc:picChg>
      </pc:sldChg>
      <pc:sldChg chg="addSp delSp modSp add del mod delAnim modAnim modShow modNotesTx">
        <pc:chgData name="Mishra, M.K. (Manish, Student M-CS)" userId="8a22b788-8ba7-473c-8814-40fa28c4012b" providerId="ADAL" clId="{3E5BDC52-E6B0-4BC2-9C35-997C4BB644D7}" dt="2023-12-20T20:27:25.320" v="42368" actId="47"/>
        <pc:sldMkLst>
          <pc:docMk/>
          <pc:sldMk cId="3900488779" sldId="286"/>
        </pc:sldMkLst>
        <pc:spChg chg="mod">
          <ac:chgData name="Mishra, M.K. (Manish, Student M-CS)" userId="8a22b788-8ba7-473c-8814-40fa28c4012b" providerId="ADAL" clId="{3E5BDC52-E6B0-4BC2-9C35-997C4BB644D7}" dt="2023-12-18T21:22:22.318" v="16035" actId="1076"/>
          <ac:spMkLst>
            <pc:docMk/>
            <pc:sldMk cId="3900488779" sldId="286"/>
            <ac:spMk id="3" creationId="{49342FAF-E9EF-C736-DA8C-65D2763A5058}"/>
          </ac:spMkLst>
        </pc:spChg>
        <pc:spChg chg="del">
          <ac:chgData name="Mishra, M.K. (Manish, Student M-CS)" userId="8a22b788-8ba7-473c-8814-40fa28c4012b" providerId="ADAL" clId="{3E5BDC52-E6B0-4BC2-9C35-997C4BB644D7}" dt="2023-12-18T13:35:58.276" v="11100" actId="478"/>
          <ac:spMkLst>
            <pc:docMk/>
            <pc:sldMk cId="3900488779" sldId="286"/>
            <ac:spMk id="6" creationId="{A0DADD84-4B2F-9B03-6694-D80FD0340AE8}"/>
          </ac:spMkLst>
        </pc:spChg>
        <pc:spChg chg="del">
          <ac:chgData name="Mishra, M.K. (Manish, Student M-CS)" userId="8a22b788-8ba7-473c-8814-40fa28c4012b" providerId="ADAL" clId="{3E5BDC52-E6B0-4BC2-9C35-997C4BB644D7}" dt="2023-12-18T13:35:58.276" v="11100" actId="478"/>
          <ac:spMkLst>
            <pc:docMk/>
            <pc:sldMk cId="3900488779" sldId="286"/>
            <ac:spMk id="7" creationId="{A54C46F9-0959-B139-1538-06459879C149}"/>
          </ac:spMkLst>
        </pc:spChg>
        <pc:spChg chg="add mod">
          <ac:chgData name="Mishra, M.K. (Manish, Student M-CS)" userId="8a22b788-8ba7-473c-8814-40fa28c4012b" providerId="ADAL" clId="{3E5BDC52-E6B0-4BC2-9C35-997C4BB644D7}" dt="2023-12-18T21:22:26.819" v="16037" actId="14100"/>
          <ac:spMkLst>
            <pc:docMk/>
            <pc:sldMk cId="3900488779" sldId="286"/>
            <ac:spMk id="8" creationId="{5DBB0D95-8FD9-9F91-9D20-C7532C917379}"/>
          </ac:spMkLst>
        </pc:spChg>
        <pc:spChg chg="add del mod">
          <ac:chgData name="Mishra, M.K. (Manish, Student M-CS)" userId="8a22b788-8ba7-473c-8814-40fa28c4012b" providerId="ADAL" clId="{3E5BDC52-E6B0-4BC2-9C35-997C4BB644D7}" dt="2023-12-18T13:37:58.896" v="11143"/>
          <ac:spMkLst>
            <pc:docMk/>
            <pc:sldMk cId="3900488779" sldId="286"/>
            <ac:spMk id="10" creationId="{B7DF8988-E15B-3B3A-B2FE-5EA475DF0416}"/>
          </ac:spMkLst>
        </pc:spChg>
        <pc:spChg chg="del">
          <ac:chgData name="Mishra, M.K. (Manish, Student M-CS)" userId="8a22b788-8ba7-473c-8814-40fa28c4012b" providerId="ADAL" clId="{3E5BDC52-E6B0-4BC2-9C35-997C4BB644D7}" dt="2023-12-18T13:37:24.287" v="11136" actId="478"/>
          <ac:spMkLst>
            <pc:docMk/>
            <pc:sldMk cId="3900488779" sldId="286"/>
            <ac:spMk id="23" creationId="{C9C97A67-2BD0-1C53-291B-6F1A826A7268}"/>
          </ac:spMkLst>
        </pc:spChg>
        <pc:spChg chg="del">
          <ac:chgData name="Mishra, M.K. (Manish, Student M-CS)" userId="8a22b788-8ba7-473c-8814-40fa28c4012b" providerId="ADAL" clId="{3E5BDC52-E6B0-4BC2-9C35-997C4BB644D7}" dt="2023-12-18T13:37:10.491" v="11132" actId="478"/>
          <ac:spMkLst>
            <pc:docMk/>
            <pc:sldMk cId="3900488779" sldId="286"/>
            <ac:spMk id="125" creationId="{00000000-0000-0000-0000-000000000000}"/>
          </ac:spMkLst>
        </pc:spChg>
        <pc:grpChg chg="del">
          <ac:chgData name="Mishra, M.K. (Manish, Student M-CS)" userId="8a22b788-8ba7-473c-8814-40fa28c4012b" providerId="ADAL" clId="{3E5BDC52-E6B0-4BC2-9C35-997C4BB644D7}" dt="2023-12-18T22:58:01.274" v="17527" actId="478"/>
          <ac:grpSpMkLst>
            <pc:docMk/>
            <pc:sldMk cId="3900488779" sldId="286"/>
            <ac:grpSpMk id="134" creationId="{00000000-0000-0000-0000-000000000000}"/>
          </ac:grpSpMkLst>
        </pc:grpChg>
        <pc:picChg chg="mod modCrop">
          <ac:chgData name="Mishra, M.K. (Manish, Student M-CS)" userId="8a22b788-8ba7-473c-8814-40fa28c4012b" providerId="ADAL" clId="{3E5BDC52-E6B0-4BC2-9C35-997C4BB644D7}" dt="2023-12-18T13:37:55.124" v="11141" actId="732"/>
          <ac:picMkLst>
            <pc:docMk/>
            <pc:sldMk cId="3900488779" sldId="286"/>
            <ac:picMk id="9" creationId="{2E1D9A7E-1F49-2BA3-7CF3-12F9535873BC}"/>
          </ac:picMkLst>
        </pc:picChg>
        <pc:picChg chg="add mod modCrop">
          <ac:chgData name="Mishra, M.K. (Manish, Student M-CS)" userId="8a22b788-8ba7-473c-8814-40fa28c4012b" providerId="ADAL" clId="{3E5BDC52-E6B0-4BC2-9C35-997C4BB644D7}" dt="2023-12-18T13:38:30.259" v="11153" actId="732"/>
          <ac:picMkLst>
            <pc:docMk/>
            <pc:sldMk cId="3900488779" sldId="286"/>
            <ac:picMk id="12" creationId="{F148EA12-2113-41A2-8B73-47B960AB6312}"/>
          </ac:picMkLst>
        </pc:picChg>
        <pc:picChg chg="add mod modCrop">
          <ac:chgData name="Mishra, M.K. (Manish, Student M-CS)" userId="8a22b788-8ba7-473c-8814-40fa28c4012b" providerId="ADAL" clId="{3E5BDC52-E6B0-4BC2-9C35-997C4BB644D7}" dt="2023-12-18T13:38:56.798" v="11162" actId="732"/>
          <ac:picMkLst>
            <pc:docMk/>
            <pc:sldMk cId="3900488779" sldId="286"/>
            <ac:picMk id="14" creationId="{72ADC000-9AC2-9999-DC67-2C1C8790CCE3}"/>
          </ac:picMkLst>
        </pc:picChg>
        <pc:picChg chg="add del mod">
          <ac:chgData name="Mishra, M.K. (Manish, Student M-CS)" userId="8a22b788-8ba7-473c-8814-40fa28c4012b" providerId="ADAL" clId="{3E5BDC52-E6B0-4BC2-9C35-997C4BB644D7}" dt="2023-12-18T13:39:02.752" v="11167"/>
          <ac:picMkLst>
            <pc:docMk/>
            <pc:sldMk cId="3900488779" sldId="286"/>
            <ac:picMk id="16" creationId="{8A4C2BBA-FBB4-7FDC-65AF-DB615761FF06}"/>
          </ac:picMkLst>
        </pc:picChg>
        <pc:picChg chg="add mod ord modCrop">
          <ac:chgData name="Mishra, M.K. (Manish, Student M-CS)" userId="8a22b788-8ba7-473c-8814-40fa28c4012b" providerId="ADAL" clId="{3E5BDC52-E6B0-4BC2-9C35-997C4BB644D7}" dt="2023-12-18T22:57:59.664" v="17526" actId="167"/>
          <ac:picMkLst>
            <pc:docMk/>
            <pc:sldMk cId="3900488779" sldId="286"/>
            <ac:picMk id="18" creationId="{F3A574FE-D45C-11F7-5102-E1DFA0F3DA55}"/>
          </ac:picMkLst>
        </pc:picChg>
        <pc:picChg chg="del">
          <ac:chgData name="Mishra, M.K. (Manish, Student M-CS)" userId="8a22b788-8ba7-473c-8814-40fa28c4012b" providerId="ADAL" clId="{3E5BDC52-E6B0-4BC2-9C35-997C4BB644D7}" dt="2023-12-18T13:35:58.276" v="11100" actId="478"/>
          <ac:picMkLst>
            <pc:docMk/>
            <pc:sldMk cId="3900488779" sldId="286"/>
            <ac:picMk id="2050" creationId="{7CDC3178-416A-5F4B-F4F7-2A70C1D11FAB}"/>
          </ac:picMkLst>
        </pc:picChg>
        <pc:picChg chg="del">
          <ac:chgData name="Mishra, M.K. (Manish, Student M-CS)" userId="8a22b788-8ba7-473c-8814-40fa28c4012b" providerId="ADAL" clId="{3E5BDC52-E6B0-4BC2-9C35-997C4BB644D7}" dt="2023-12-18T13:35:58.276" v="11100" actId="478"/>
          <ac:picMkLst>
            <pc:docMk/>
            <pc:sldMk cId="3900488779" sldId="286"/>
            <ac:picMk id="2052" creationId="{FBF8496E-89EB-5E18-AE67-11F6205D841A}"/>
          </ac:picMkLst>
        </pc:picChg>
      </pc:sldChg>
      <pc:sldChg chg="addSp delSp modSp add mod ord delAnim modAnim modShow modNotesTx">
        <pc:chgData name="Mishra, M.K. (Manish, Student M-CS)" userId="8a22b788-8ba7-473c-8814-40fa28c4012b" providerId="ADAL" clId="{3E5BDC52-E6B0-4BC2-9C35-997C4BB644D7}" dt="2023-12-21T22:38:04.926" v="61780"/>
        <pc:sldMkLst>
          <pc:docMk/>
          <pc:sldMk cId="4161966930" sldId="287"/>
        </pc:sldMkLst>
        <pc:spChg chg="add mod">
          <ac:chgData name="Mishra, M.K. (Manish, Student M-CS)" userId="8a22b788-8ba7-473c-8814-40fa28c4012b" providerId="ADAL" clId="{3E5BDC52-E6B0-4BC2-9C35-997C4BB644D7}" dt="2023-12-18T14:28:24.319" v="13111" actId="1076"/>
          <ac:spMkLst>
            <pc:docMk/>
            <pc:sldMk cId="4161966930" sldId="287"/>
            <ac:spMk id="6" creationId="{77661573-881F-B161-9F48-A6C46B566461}"/>
          </ac:spMkLst>
        </pc:spChg>
        <pc:spChg chg="add mod">
          <ac:chgData name="Mishra, M.K. (Manish, Student M-CS)" userId="8a22b788-8ba7-473c-8814-40fa28c4012b" providerId="ADAL" clId="{3E5BDC52-E6B0-4BC2-9C35-997C4BB644D7}" dt="2023-12-20T23:01:10.550" v="45628" actId="1076"/>
          <ac:spMkLst>
            <pc:docMk/>
            <pc:sldMk cId="4161966930" sldId="287"/>
            <ac:spMk id="7" creationId="{4C67BA48-069D-ACBF-AC27-453DB6111267}"/>
          </ac:spMkLst>
        </pc:spChg>
        <pc:spChg chg="del mod">
          <ac:chgData name="Mishra, M.K. (Manish, Student M-CS)" userId="8a22b788-8ba7-473c-8814-40fa28c4012b" providerId="ADAL" clId="{3E5BDC52-E6B0-4BC2-9C35-997C4BB644D7}" dt="2023-12-21T14:00:07.391" v="50170" actId="478"/>
          <ac:spMkLst>
            <pc:docMk/>
            <pc:sldMk cId="4161966930" sldId="287"/>
            <ac:spMk id="8" creationId="{5DBB0D95-8FD9-9F91-9D20-C7532C917379}"/>
          </ac:spMkLst>
        </pc:spChg>
        <pc:spChg chg="add mod">
          <ac:chgData name="Mishra, M.K. (Manish, Student M-CS)" userId="8a22b788-8ba7-473c-8814-40fa28c4012b" providerId="ADAL" clId="{3E5BDC52-E6B0-4BC2-9C35-997C4BB644D7}" dt="2023-12-21T13:34:19.336" v="50085"/>
          <ac:spMkLst>
            <pc:docMk/>
            <pc:sldMk cId="4161966930" sldId="287"/>
            <ac:spMk id="9" creationId="{6537721A-B31F-51DF-0D3C-D5EB31B32040}"/>
          </ac:spMkLst>
        </pc:spChg>
        <pc:spChg chg="add mod">
          <ac:chgData name="Mishra, M.K. (Manish, Student M-CS)" userId="8a22b788-8ba7-473c-8814-40fa28c4012b" providerId="ADAL" clId="{3E5BDC52-E6B0-4BC2-9C35-997C4BB644D7}" dt="2023-12-21T14:00:07.681" v="50171"/>
          <ac:spMkLst>
            <pc:docMk/>
            <pc:sldMk cId="4161966930" sldId="287"/>
            <ac:spMk id="12" creationId="{2B4D8553-D731-83DC-13D5-813642C00EB7}"/>
          </ac:spMkLst>
        </pc:spChg>
        <pc:spChg chg="add mod">
          <ac:chgData name="Mishra, M.K. (Manish, Student M-CS)" userId="8a22b788-8ba7-473c-8814-40fa28c4012b" providerId="ADAL" clId="{3E5BDC52-E6B0-4BC2-9C35-997C4BB644D7}" dt="2023-12-18T23:03:57.928" v="17623" actId="164"/>
          <ac:spMkLst>
            <pc:docMk/>
            <pc:sldMk cId="4161966930" sldId="287"/>
            <ac:spMk id="22" creationId="{F04784B2-04C2-252B-E674-CB9F4EC1AC54}"/>
          </ac:spMkLst>
        </pc:spChg>
        <pc:spChg chg="add mod">
          <ac:chgData name="Mishra, M.K. (Manish, Student M-CS)" userId="8a22b788-8ba7-473c-8814-40fa28c4012b" providerId="ADAL" clId="{3E5BDC52-E6B0-4BC2-9C35-997C4BB644D7}" dt="2023-12-18T23:03:57.928" v="17623" actId="164"/>
          <ac:spMkLst>
            <pc:docMk/>
            <pc:sldMk cId="4161966930" sldId="287"/>
            <ac:spMk id="23" creationId="{5C0FA0FC-B043-D726-7F17-B8E42E375461}"/>
          </ac:spMkLst>
        </pc:spChg>
        <pc:spChg chg="add mod">
          <ac:chgData name="Mishra, M.K. (Manish, Student M-CS)" userId="8a22b788-8ba7-473c-8814-40fa28c4012b" providerId="ADAL" clId="{3E5BDC52-E6B0-4BC2-9C35-997C4BB644D7}" dt="2023-12-18T23:03:05.962" v="17609" actId="164"/>
          <ac:spMkLst>
            <pc:docMk/>
            <pc:sldMk cId="4161966930" sldId="287"/>
            <ac:spMk id="24" creationId="{BAA694D7-155C-024A-A769-52D513304FB8}"/>
          </ac:spMkLst>
        </pc:spChg>
        <pc:spChg chg="add mod">
          <ac:chgData name="Mishra, M.K. (Manish, Student M-CS)" userId="8a22b788-8ba7-473c-8814-40fa28c4012b" providerId="ADAL" clId="{3E5BDC52-E6B0-4BC2-9C35-997C4BB644D7}" dt="2023-12-18T23:03:05.962" v="17609" actId="164"/>
          <ac:spMkLst>
            <pc:docMk/>
            <pc:sldMk cId="4161966930" sldId="287"/>
            <ac:spMk id="25" creationId="{712C999F-79FA-6F3F-5C4A-EBF225EDE3D1}"/>
          </ac:spMkLst>
        </pc:spChg>
        <pc:spChg chg="add mod">
          <ac:chgData name="Mishra, M.K. (Manish, Student M-CS)" userId="8a22b788-8ba7-473c-8814-40fa28c4012b" providerId="ADAL" clId="{3E5BDC52-E6B0-4BC2-9C35-997C4BB644D7}" dt="2023-12-18T23:03:05.962" v="17609" actId="164"/>
          <ac:spMkLst>
            <pc:docMk/>
            <pc:sldMk cId="4161966930" sldId="287"/>
            <ac:spMk id="26" creationId="{275BB34F-D44C-B11E-5C34-A27E6708E999}"/>
          </ac:spMkLst>
        </pc:spChg>
        <pc:spChg chg="add mod">
          <ac:chgData name="Mishra, M.K. (Manish, Student M-CS)" userId="8a22b788-8ba7-473c-8814-40fa28c4012b" providerId="ADAL" clId="{3E5BDC52-E6B0-4BC2-9C35-997C4BB644D7}" dt="2023-12-18T23:03:05.962" v="17609" actId="164"/>
          <ac:spMkLst>
            <pc:docMk/>
            <pc:sldMk cId="4161966930" sldId="287"/>
            <ac:spMk id="27" creationId="{D60A9BE4-E1BA-3459-1806-87746F8A525C}"/>
          </ac:spMkLst>
        </pc:spChg>
        <pc:spChg chg="add mod ord">
          <ac:chgData name="Mishra, M.K. (Manish, Student M-CS)" userId="8a22b788-8ba7-473c-8814-40fa28c4012b" providerId="ADAL" clId="{3E5BDC52-E6B0-4BC2-9C35-997C4BB644D7}" dt="2023-12-18T23:03:05.962" v="17609" actId="164"/>
          <ac:spMkLst>
            <pc:docMk/>
            <pc:sldMk cId="4161966930" sldId="287"/>
            <ac:spMk id="28" creationId="{14EE2FAF-6A4B-8B9A-56A6-F0CD7E09C794}"/>
          </ac:spMkLst>
        </pc:spChg>
        <pc:spChg chg="add mod">
          <ac:chgData name="Mishra, M.K. (Manish, Student M-CS)" userId="8a22b788-8ba7-473c-8814-40fa28c4012b" providerId="ADAL" clId="{3E5BDC52-E6B0-4BC2-9C35-997C4BB644D7}" dt="2023-12-18T23:03:05.962" v="17609" actId="164"/>
          <ac:spMkLst>
            <pc:docMk/>
            <pc:sldMk cId="4161966930" sldId="287"/>
            <ac:spMk id="29" creationId="{E1CCFAE2-F6CB-38AF-8612-5122F462D88E}"/>
          </ac:spMkLst>
        </pc:spChg>
        <pc:spChg chg="add mod">
          <ac:chgData name="Mishra, M.K. (Manish, Student M-CS)" userId="8a22b788-8ba7-473c-8814-40fa28c4012b" providerId="ADAL" clId="{3E5BDC52-E6B0-4BC2-9C35-997C4BB644D7}" dt="2023-12-18T23:03:57.928" v="17623" actId="164"/>
          <ac:spMkLst>
            <pc:docMk/>
            <pc:sldMk cId="4161966930" sldId="287"/>
            <ac:spMk id="31" creationId="{49BC07E9-A3AE-8C69-A47F-C85D65DA7DF4}"/>
          </ac:spMkLst>
        </pc:spChg>
        <pc:spChg chg="add mod">
          <ac:chgData name="Mishra, M.K. (Manish, Student M-CS)" userId="8a22b788-8ba7-473c-8814-40fa28c4012b" providerId="ADAL" clId="{3E5BDC52-E6B0-4BC2-9C35-997C4BB644D7}" dt="2023-12-18T23:03:57.928" v="17623" actId="164"/>
          <ac:spMkLst>
            <pc:docMk/>
            <pc:sldMk cId="4161966930" sldId="287"/>
            <ac:spMk id="32" creationId="{15FA5E84-4214-3A4F-8213-64B9D8364723}"/>
          </ac:spMkLst>
        </pc:spChg>
        <pc:spChg chg="add mod">
          <ac:chgData name="Mishra, M.K. (Manish, Student M-CS)" userId="8a22b788-8ba7-473c-8814-40fa28c4012b" providerId="ADAL" clId="{3E5BDC52-E6B0-4BC2-9C35-997C4BB644D7}" dt="2023-12-18T23:04:24.146" v="17644" actId="164"/>
          <ac:spMkLst>
            <pc:docMk/>
            <pc:sldMk cId="4161966930" sldId="287"/>
            <ac:spMk id="34" creationId="{505FE381-8EF1-D8A3-4C1A-EC7F19E88EE6}"/>
          </ac:spMkLst>
        </pc:spChg>
        <pc:grpChg chg="add mod">
          <ac:chgData name="Mishra, M.K. (Manish, Student M-CS)" userId="8a22b788-8ba7-473c-8814-40fa28c4012b" providerId="ADAL" clId="{3E5BDC52-E6B0-4BC2-9C35-997C4BB644D7}" dt="2023-12-18T23:03:57.928" v="17623" actId="164"/>
          <ac:grpSpMkLst>
            <pc:docMk/>
            <pc:sldMk cId="4161966930" sldId="287"/>
            <ac:grpSpMk id="30" creationId="{DCB48203-3F0F-DCAA-60DF-59570EBB1801}"/>
          </ac:grpSpMkLst>
        </pc:grpChg>
        <pc:grpChg chg="add mod">
          <ac:chgData name="Mishra, M.K. (Manish, Student M-CS)" userId="8a22b788-8ba7-473c-8814-40fa28c4012b" providerId="ADAL" clId="{3E5BDC52-E6B0-4BC2-9C35-997C4BB644D7}" dt="2023-12-18T23:04:24.146" v="17644" actId="164"/>
          <ac:grpSpMkLst>
            <pc:docMk/>
            <pc:sldMk cId="4161966930" sldId="287"/>
            <ac:grpSpMk id="33" creationId="{CEF80452-7069-EB15-64CF-664D18938F7C}"/>
          </ac:grpSpMkLst>
        </pc:grpChg>
        <pc:grpChg chg="add mod">
          <ac:chgData name="Mishra, M.K. (Manish, Student M-CS)" userId="8a22b788-8ba7-473c-8814-40fa28c4012b" providerId="ADAL" clId="{3E5BDC52-E6B0-4BC2-9C35-997C4BB644D7}" dt="2023-12-18T23:04:29.746" v="17645" actId="1076"/>
          <ac:grpSpMkLst>
            <pc:docMk/>
            <pc:sldMk cId="4161966930" sldId="287"/>
            <ac:grpSpMk id="35" creationId="{0A82BA16-27CB-5DD2-A805-41892016EB70}"/>
          </ac:grpSpMkLst>
        </pc:grpChg>
        <pc:grpChg chg="del">
          <ac:chgData name="Mishra, M.K. (Manish, Student M-CS)" userId="8a22b788-8ba7-473c-8814-40fa28c4012b" providerId="ADAL" clId="{3E5BDC52-E6B0-4BC2-9C35-997C4BB644D7}" dt="2023-12-18T13:48:03.890" v="12436" actId="478"/>
          <ac:grpSpMkLst>
            <pc:docMk/>
            <pc:sldMk cId="4161966930" sldId="287"/>
            <ac:grpSpMk id="134" creationId="{00000000-0000-0000-0000-000000000000}"/>
          </ac:grpSpMkLst>
        </pc:grpChg>
        <pc:picChg chg="del">
          <ac:chgData name="Mishra, M.K. (Manish, Student M-CS)" userId="8a22b788-8ba7-473c-8814-40fa28c4012b" providerId="ADAL" clId="{3E5BDC52-E6B0-4BC2-9C35-997C4BB644D7}" dt="2023-12-18T13:48:03.890" v="12436" actId="478"/>
          <ac:picMkLst>
            <pc:docMk/>
            <pc:sldMk cId="4161966930" sldId="287"/>
            <ac:picMk id="9" creationId="{2E1D9A7E-1F49-2BA3-7CF3-12F9535873BC}"/>
          </ac:picMkLst>
        </pc:picChg>
        <pc:picChg chg="add del mod">
          <ac:chgData name="Mishra, M.K. (Manish, Student M-CS)" userId="8a22b788-8ba7-473c-8814-40fa28c4012b" providerId="ADAL" clId="{3E5BDC52-E6B0-4BC2-9C35-997C4BB644D7}" dt="2023-12-18T14:26:21.694" v="13091" actId="478"/>
          <ac:picMkLst>
            <pc:docMk/>
            <pc:sldMk cId="4161966930" sldId="287"/>
            <ac:picMk id="10" creationId="{1F28D895-59C7-5E30-4283-A49104A6DDD5}"/>
          </ac:picMkLst>
        </pc:picChg>
        <pc:picChg chg="del">
          <ac:chgData name="Mishra, M.K. (Manish, Student M-CS)" userId="8a22b788-8ba7-473c-8814-40fa28c4012b" providerId="ADAL" clId="{3E5BDC52-E6B0-4BC2-9C35-997C4BB644D7}" dt="2023-12-18T13:48:03.890" v="12436" actId="478"/>
          <ac:picMkLst>
            <pc:docMk/>
            <pc:sldMk cId="4161966930" sldId="287"/>
            <ac:picMk id="12" creationId="{F148EA12-2113-41A2-8B73-47B960AB6312}"/>
          </ac:picMkLst>
        </pc:picChg>
        <pc:picChg chg="add del mod">
          <ac:chgData name="Mishra, M.K. (Manish, Student M-CS)" userId="8a22b788-8ba7-473c-8814-40fa28c4012b" providerId="ADAL" clId="{3E5BDC52-E6B0-4BC2-9C35-997C4BB644D7}" dt="2023-12-18T14:27:41.627" v="13098" actId="478"/>
          <ac:picMkLst>
            <pc:docMk/>
            <pc:sldMk cId="4161966930" sldId="287"/>
            <ac:picMk id="13" creationId="{1FCB3D5D-C497-3463-6DDA-3260838186EE}"/>
          </ac:picMkLst>
        </pc:picChg>
        <pc:picChg chg="del">
          <ac:chgData name="Mishra, M.K. (Manish, Student M-CS)" userId="8a22b788-8ba7-473c-8814-40fa28c4012b" providerId="ADAL" clId="{3E5BDC52-E6B0-4BC2-9C35-997C4BB644D7}" dt="2023-12-18T13:48:03.890" v="12436" actId="478"/>
          <ac:picMkLst>
            <pc:docMk/>
            <pc:sldMk cId="4161966930" sldId="287"/>
            <ac:picMk id="14" creationId="{72ADC000-9AC2-9999-DC67-2C1C8790CCE3}"/>
          </ac:picMkLst>
        </pc:picChg>
        <pc:picChg chg="add del mod">
          <ac:chgData name="Mishra, M.K. (Manish, Student M-CS)" userId="8a22b788-8ba7-473c-8814-40fa28c4012b" providerId="ADAL" clId="{3E5BDC52-E6B0-4BC2-9C35-997C4BB644D7}" dt="2023-12-18T14:27:40.490" v="13097"/>
          <ac:picMkLst>
            <pc:docMk/>
            <pc:sldMk cId="4161966930" sldId="287"/>
            <ac:picMk id="16" creationId="{356DB214-354C-099F-6B19-33A7D39235BE}"/>
          </ac:picMkLst>
        </pc:picChg>
        <pc:picChg chg="del">
          <ac:chgData name="Mishra, M.K. (Manish, Student M-CS)" userId="8a22b788-8ba7-473c-8814-40fa28c4012b" providerId="ADAL" clId="{3E5BDC52-E6B0-4BC2-9C35-997C4BB644D7}" dt="2023-12-18T13:48:03.890" v="12436" actId="478"/>
          <ac:picMkLst>
            <pc:docMk/>
            <pc:sldMk cId="4161966930" sldId="287"/>
            <ac:picMk id="18" creationId="{F3A574FE-D45C-11F7-5102-E1DFA0F3DA55}"/>
          </ac:picMkLst>
        </pc:picChg>
        <pc:picChg chg="add del mod">
          <ac:chgData name="Mishra, M.K. (Manish, Student M-CS)" userId="8a22b788-8ba7-473c-8814-40fa28c4012b" providerId="ADAL" clId="{3E5BDC52-E6B0-4BC2-9C35-997C4BB644D7}" dt="2023-12-18T14:28:14.044" v="13105" actId="478"/>
          <ac:picMkLst>
            <pc:docMk/>
            <pc:sldMk cId="4161966930" sldId="287"/>
            <ac:picMk id="19" creationId="{9E8699F5-C8CF-FF1C-4360-B3196BA78642}"/>
          </ac:picMkLst>
        </pc:picChg>
        <pc:picChg chg="add del mod">
          <ac:chgData name="Mishra, M.K. (Manish, Student M-CS)" userId="8a22b788-8ba7-473c-8814-40fa28c4012b" providerId="ADAL" clId="{3E5BDC52-E6B0-4BC2-9C35-997C4BB644D7}" dt="2023-12-18T23:03:13.631" v="17611" actId="478"/>
          <ac:picMkLst>
            <pc:docMk/>
            <pc:sldMk cId="4161966930" sldId="287"/>
            <ac:picMk id="21" creationId="{E291616D-DC69-B9A6-736A-D51CBDFC647B}"/>
          </ac:picMkLst>
        </pc:picChg>
        <pc:picChg chg="add del">
          <ac:chgData name="Mishra, M.K. (Manish, Student M-CS)" userId="8a22b788-8ba7-473c-8814-40fa28c4012b" providerId="ADAL" clId="{3E5BDC52-E6B0-4BC2-9C35-997C4BB644D7}" dt="2023-12-18T13:49:30.011" v="12451"/>
          <ac:picMkLst>
            <pc:docMk/>
            <pc:sldMk cId="4161966930" sldId="287"/>
            <ac:picMk id="3074" creationId="{FCD5841E-7902-0467-C6CA-742C755175DE}"/>
          </ac:picMkLst>
        </pc:picChg>
        <pc:picChg chg="add del mod">
          <ac:chgData name="Mishra, M.K. (Manish, Student M-CS)" userId="8a22b788-8ba7-473c-8814-40fa28c4012b" providerId="ADAL" clId="{3E5BDC52-E6B0-4BC2-9C35-997C4BB644D7}" dt="2023-12-18T14:25:02.151" v="13084" actId="478"/>
          <ac:picMkLst>
            <pc:docMk/>
            <pc:sldMk cId="4161966930" sldId="287"/>
            <ac:picMk id="3076" creationId="{113370BB-CBC2-F59E-2C29-50A4ABFDAAC9}"/>
          </ac:picMkLst>
        </pc:picChg>
        <pc:picChg chg="add del">
          <ac:chgData name="Mishra, M.K. (Manish, Student M-CS)" userId="8a22b788-8ba7-473c-8814-40fa28c4012b" providerId="ADAL" clId="{3E5BDC52-E6B0-4BC2-9C35-997C4BB644D7}" dt="2023-12-18T14:25:02.151" v="13084" actId="478"/>
          <ac:picMkLst>
            <pc:docMk/>
            <pc:sldMk cId="4161966930" sldId="287"/>
            <ac:picMk id="3078" creationId="{91F73ABF-C360-8041-BF59-CD7866615320}"/>
          </ac:picMkLst>
        </pc:picChg>
        <pc:picChg chg="add del">
          <ac:chgData name="Mishra, M.K. (Manish, Student M-CS)" userId="8a22b788-8ba7-473c-8814-40fa28c4012b" providerId="ADAL" clId="{3E5BDC52-E6B0-4BC2-9C35-997C4BB644D7}" dt="2023-12-18T14:26:16.896" v="13086" actId="478"/>
          <ac:picMkLst>
            <pc:docMk/>
            <pc:sldMk cId="4161966930" sldId="287"/>
            <ac:picMk id="3080" creationId="{4A52A4EB-EC37-E70E-07F8-E81E119CDAE1}"/>
          </ac:picMkLst>
        </pc:picChg>
      </pc:sldChg>
      <pc:sldChg chg="addSp delSp modSp add mod ord addAnim delAnim modAnim modNotesTx">
        <pc:chgData name="Mishra, M.K. (Manish, Student M-CS)" userId="8a22b788-8ba7-473c-8814-40fa28c4012b" providerId="ADAL" clId="{3E5BDC52-E6B0-4BC2-9C35-997C4BB644D7}" dt="2023-12-21T23:44:49.629" v="62150" actId="1037"/>
        <pc:sldMkLst>
          <pc:docMk/>
          <pc:sldMk cId="4009676786" sldId="288"/>
        </pc:sldMkLst>
        <pc:spChg chg="add mod">
          <ac:chgData name="Mishra, M.K. (Manish, Student M-CS)" userId="8a22b788-8ba7-473c-8814-40fa28c4012b" providerId="ADAL" clId="{3E5BDC52-E6B0-4BC2-9C35-997C4BB644D7}" dt="2023-12-18T14:38:04.874" v="13589" actId="164"/>
          <ac:spMkLst>
            <pc:docMk/>
            <pc:sldMk cId="4009676786" sldId="288"/>
            <ac:spMk id="2" creationId="{8E5E5959-7A73-BDE4-337C-1BFC27DD6E52}"/>
          </ac:spMkLst>
        </pc:spChg>
        <pc:spChg chg="add del mod">
          <ac:chgData name="Mishra, M.K. (Manish, Student M-CS)" userId="8a22b788-8ba7-473c-8814-40fa28c4012b" providerId="ADAL" clId="{3E5BDC52-E6B0-4BC2-9C35-997C4BB644D7}" dt="2023-12-20T23:32:42.254" v="45931" actId="478"/>
          <ac:spMkLst>
            <pc:docMk/>
            <pc:sldMk cId="4009676786" sldId="288"/>
            <ac:spMk id="4" creationId="{6EB43DA4-59BF-A5A9-BABB-36897D271580}"/>
          </ac:spMkLst>
        </pc:spChg>
        <pc:spChg chg="add mod">
          <ac:chgData name="Mishra, M.K. (Manish, Student M-CS)" userId="8a22b788-8ba7-473c-8814-40fa28c4012b" providerId="ADAL" clId="{3E5BDC52-E6B0-4BC2-9C35-997C4BB644D7}" dt="2023-12-21T20:48:45.961" v="58557" actId="20577"/>
          <ac:spMkLst>
            <pc:docMk/>
            <pc:sldMk cId="4009676786" sldId="288"/>
            <ac:spMk id="4" creationId="{7AC9782D-6449-952C-AEE7-E1860FF51230}"/>
          </ac:spMkLst>
        </pc:spChg>
        <pc:spChg chg="del mod ord">
          <ac:chgData name="Mishra, M.K. (Manish, Student M-CS)" userId="8a22b788-8ba7-473c-8814-40fa28c4012b" providerId="ADAL" clId="{3E5BDC52-E6B0-4BC2-9C35-997C4BB644D7}" dt="2023-12-20T17:05:33.681" v="39418" actId="478"/>
          <ac:spMkLst>
            <pc:docMk/>
            <pc:sldMk cId="4009676786" sldId="288"/>
            <ac:spMk id="4" creationId="{9F391F25-A776-A505-7CDC-3C2120BDE16E}"/>
          </ac:spMkLst>
        </pc:spChg>
        <pc:spChg chg="del">
          <ac:chgData name="Mishra, M.K. (Manish, Student M-CS)" userId="8a22b788-8ba7-473c-8814-40fa28c4012b" providerId="ADAL" clId="{3E5BDC52-E6B0-4BC2-9C35-997C4BB644D7}" dt="2023-12-18T14:31:12.869" v="13124" actId="478"/>
          <ac:spMkLst>
            <pc:docMk/>
            <pc:sldMk cId="4009676786" sldId="288"/>
            <ac:spMk id="6" creationId="{821C12DE-07D0-EB82-AD6A-BF9F910EC650}"/>
          </ac:spMkLst>
        </pc:spChg>
        <pc:spChg chg="add del mod">
          <ac:chgData name="Mishra, M.K. (Manish, Student M-CS)" userId="8a22b788-8ba7-473c-8814-40fa28c4012b" providerId="ADAL" clId="{3E5BDC52-E6B0-4BC2-9C35-997C4BB644D7}" dt="2023-12-21T16:22:59.744" v="53578" actId="478"/>
          <ac:spMkLst>
            <pc:docMk/>
            <pc:sldMk cId="4009676786" sldId="288"/>
            <ac:spMk id="6" creationId="{C729BE04-37E1-1464-6BC4-3E7B87D69611}"/>
          </ac:spMkLst>
        </pc:spChg>
        <pc:spChg chg="del">
          <ac:chgData name="Mishra, M.K. (Manish, Student M-CS)" userId="8a22b788-8ba7-473c-8814-40fa28c4012b" providerId="ADAL" clId="{3E5BDC52-E6B0-4BC2-9C35-997C4BB644D7}" dt="2023-12-18T14:31:12.869" v="13124" actId="478"/>
          <ac:spMkLst>
            <pc:docMk/>
            <pc:sldMk cId="4009676786" sldId="288"/>
            <ac:spMk id="7" creationId="{C23DC850-AB08-7F9C-AD4D-E03F04762127}"/>
          </ac:spMkLst>
        </pc:spChg>
        <pc:spChg chg="mod">
          <ac:chgData name="Mishra, M.K. (Manish, Student M-CS)" userId="8a22b788-8ba7-473c-8814-40fa28c4012b" providerId="ADAL" clId="{3E5BDC52-E6B0-4BC2-9C35-997C4BB644D7}" dt="2023-12-20T17:06:09.791" v="39422"/>
          <ac:spMkLst>
            <pc:docMk/>
            <pc:sldMk cId="4009676786" sldId="288"/>
            <ac:spMk id="8" creationId="{C634241E-D9AF-B1CF-6684-A7087236A22A}"/>
          </ac:spMkLst>
        </pc:spChg>
        <pc:spChg chg="del">
          <ac:chgData name="Mishra, M.K. (Manish, Student M-CS)" userId="8a22b788-8ba7-473c-8814-40fa28c4012b" providerId="ADAL" clId="{3E5BDC52-E6B0-4BC2-9C35-997C4BB644D7}" dt="2023-12-18T14:31:14.873" v="13125" actId="478"/>
          <ac:spMkLst>
            <pc:docMk/>
            <pc:sldMk cId="4009676786" sldId="288"/>
            <ac:spMk id="8" creationId="{F75289CC-8A53-760C-945F-158A47BDE271}"/>
          </ac:spMkLst>
        </pc:spChg>
        <pc:spChg chg="mod">
          <ac:chgData name="Mishra, M.K. (Manish, Student M-CS)" userId="8a22b788-8ba7-473c-8814-40fa28c4012b" providerId="ADAL" clId="{3E5BDC52-E6B0-4BC2-9C35-997C4BB644D7}" dt="2023-12-20T17:06:09.791" v="39422"/>
          <ac:spMkLst>
            <pc:docMk/>
            <pc:sldMk cId="4009676786" sldId="288"/>
            <ac:spMk id="9" creationId="{E018CA9C-DDC2-0027-E1DB-C59CBD5106C1}"/>
          </ac:spMkLst>
        </pc:spChg>
        <pc:spChg chg="del">
          <ac:chgData name="Mishra, M.K. (Manish, Student M-CS)" userId="8a22b788-8ba7-473c-8814-40fa28c4012b" providerId="ADAL" clId="{3E5BDC52-E6B0-4BC2-9C35-997C4BB644D7}" dt="2023-12-18T23:53:11.729" v="20111" actId="478"/>
          <ac:spMkLst>
            <pc:docMk/>
            <pc:sldMk cId="4009676786" sldId="288"/>
            <ac:spMk id="9" creationId="{F8831608-71E7-4F77-EE6A-283FD92B9CA8}"/>
          </ac:spMkLst>
        </pc:spChg>
        <pc:spChg chg="add mod">
          <ac:chgData name="Mishra, M.K. (Manish, Student M-CS)" userId="8a22b788-8ba7-473c-8814-40fa28c4012b" providerId="ADAL" clId="{3E5BDC52-E6B0-4BC2-9C35-997C4BB644D7}" dt="2023-12-18T14:38:10.012" v="13590" actId="164"/>
          <ac:spMkLst>
            <pc:docMk/>
            <pc:sldMk cId="4009676786" sldId="288"/>
            <ac:spMk id="11" creationId="{BDBD92C2-7F92-4793-1070-BAF64D8B1152}"/>
          </ac:spMkLst>
        </pc:spChg>
        <pc:spChg chg="add mod">
          <ac:chgData name="Mishra, M.K. (Manish, Student M-CS)" userId="8a22b788-8ba7-473c-8814-40fa28c4012b" providerId="ADAL" clId="{3E5BDC52-E6B0-4BC2-9C35-997C4BB644D7}" dt="2023-12-18T14:38:15.973" v="13591" actId="164"/>
          <ac:spMkLst>
            <pc:docMk/>
            <pc:sldMk cId="4009676786" sldId="288"/>
            <ac:spMk id="12" creationId="{124132F3-2DE0-91DF-017C-BAA515C80C55}"/>
          </ac:spMkLst>
        </pc:spChg>
        <pc:spChg chg="add mod">
          <ac:chgData name="Mishra, M.K. (Manish, Student M-CS)" userId="8a22b788-8ba7-473c-8814-40fa28c4012b" providerId="ADAL" clId="{3E5BDC52-E6B0-4BC2-9C35-997C4BB644D7}" dt="2023-12-18T14:38:22.783" v="13592" actId="164"/>
          <ac:spMkLst>
            <pc:docMk/>
            <pc:sldMk cId="4009676786" sldId="288"/>
            <ac:spMk id="13" creationId="{BD61189D-7A05-A58C-48D1-47C3FA152E2F}"/>
          </ac:spMkLst>
        </pc:spChg>
        <pc:spChg chg="add mod">
          <ac:chgData name="Mishra, M.K. (Manish, Student M-CS)" userId="8a22b788-8ba7-473c-8814-40fa28c4012b" providerId="ADAL" clId="{3E5BDC52-E6B0-4BC2-9C35-997C4BB644D7}" dt="2023-12-18T20:33:14.001" v="14958" actId="1035"/>
          <ac:spMkLst>
            <pc:docMk/>
            <pc:sldMk cId="4009676786" sldId="288"/>
            <ac:spMk id="14" creationId="{8CBBF1D8-C238-E511-ED8D-0D14F293BB84}"/>
          </ac:spMkLst>
        </pc:spChg>
        <pc:spChg chg="add mod">
          <ac:chgData name="Mishra, M.K. (Manish, Student M-CS)" userId="8a22b788-8ba7-473c-8814-40fa28c4012b" providerId="ADAL" clId="{3E5BDC52-E6B0-4BC2-9C35-997C4BB644D7}" dt="2023-12-21T20:02:01.827" v="58414" actId="113"/>
          <ac:spMkLst>
            <pc:docMk/>
            <pc:sldMk cId="4009676786" sldId="288"/>
            <ac:spMk id="15" creationId="{755E43D5-9710-7C3B-81D7-CD6139D05BEE}"/>
          </ac:spMkLst>
        </pc:spChg>
        <pc:spChg chg="add mod">
          <ac:chgData name="Mishra, M.K. (Manish, Student M-CS)" userId="8a22b788-8ba7-473c-8814-40fa28c4012b" providerId="ADAL" clId="{3E5BDC52-E6B0-4BC2-9C35-997C4BB644D7}" dt="2023-12-18T14:38:15.973" v="13591" actId="164"/>
          <ac:spMkLst>
            <pc:docMk/>
            <pc:sldMk cId="4009676786" sldId="288"/>
            <ac:spMk id="16" creationId="{5A7AB6BD-96D6-5140-6B23-B6DEEBE19EFA}"/>
          </ac:spMkLst>
        </pc:spChg>
        <pc:spChg chg="add mod">
          <ac:chgData name="Mishra, M.K. (Manish, Student M-CS)" userId="8a22b788-8ba7-473c-8814-40fa28c4012b" providerId="ADAL" clId="{3E5BDC52-E6B0-4BC2-9C35-997C4BB644D7}" dt="2023-12-18T14:38:22.783" v="13592" actId="164"/>
          <ac:spMkLst>
            <pc:docMk/>
            <pc:sldMk cId="4009676786" sldId="288"/>
            <ac:spMk id="17" creationId="{12CD3760-590C-A0F7-74F0-421611986579}"/>
          </ac:spMkLst>
        </pc:spChg>
        <pc:spChg chg="add mod ord modVis">
          <ac:chgData name="Mishra, M.K. (Manish, Student M-CS)" userId="8a22b788-8ba7-473c-8814-40fa28c4012b" providerId="ADAL" clId="{3E5BDC52-E6B0-4BC2-9C35-997C4BB644D7}" dt="2023-12-21T13:22:22.598" v="49772" actId="14429"/>
          <ac:spMkLst>
            <pc:docMk/>
            <pc:sldMk cId="4009676786" sldId="288"/>
            <ac:spMk id="22" creationId="{147BF09A-1AC3-F309-0676-DED34897CF60}"/>
          </ac:spMkLst>
        </pc:spChg>
        <pc:spChg chg="mod">
          <ac:chgData name="Mishra, M.K. (Manish, Student M-CS)" userId="8a22b788-8ba7-473c-8814-40fa28c4012b" providerId="ADAL" clId="{3E5BDC52-E6B0-4BC2-9C35-997C4BB644D7}" dt="2023-12-20T17:06:09.791" v="39422"/>
          <ac:spMkLst>
            <pc:docMk/>
            <pc:sldMk cId="4009676786" sldId="288"/>
            <ac:spMk id="24" creationId="{360A1FA5-0D12-D06E-99EB-4DE4DEBDA845}"/>
          </ac:spMkLst>
        </pc:spChg>
        <pc:spChg chg="mod">
          <ac:chgData name="Mishra, M.K. (Manish, Student M-CS)" userId="8a22b788-8ba7-473c-8814-40fa28c4012b" providerId="ADAL" clId="{3E5BDC52-E6B0-4BC2-9C35-997C4BB644D7}" dt="2023-12-20T17:06:09.791" v="39422"/>
          <ac:spMkLst>
            <pc:docMk/>
            <pc:sldMk cId="4009676786" sldId="288"/>
            <ac:spMk id="25" creationId="{9D3EAC1F-FE0F-9472-25EC-0C816B75FAD2}"/>
          </ac:spMkLst>
        </pc:spChg>
        <pc:spChg chg="add mod">
          <ac:chgData name="Mishra, M.K. (Manish, Student M-CS)" userId="8a22b788-8ba7-473c-8814-40fa28c4012b" providerId="ADAL" clId="{3E5BDC52-E6B0-4BC2-9C35-997C4BB644D7}" dt="2023-12-18T14:44:32.666" v="13679" actId="164"/>
          <ac:spMkLst>
            <pc:docMk/>
            <pc:sldMk cId="4009676786" sldId="288"/>
            <ac:spMk id="25" creationId="{B18E4102-70AE-EF0F-4B49-3901D6714CA4}"/>
          </ac:spMkLst>
        </pc:spChg>
        <pc:spChg chg="add del mod">
          <ac:chgData name="Mishra, M.K. (Manish, Student M-CS)" userId="8a22b788-8ba7-473c-8814-40fa28c4012b" providerId="ADAL" clId="{3E5BDC52-E6B0-4BC2-9C35-997C4BB644D7}" dt="2023-12-20T23:32:42.254" v="45931" actId="478"/>
          <ac:spMkLst>
            <pc:docMk/>
            <pc:sldMk cId="4009676786" sldId="288"/>
            <ac:spMk id="26" creationId="{1546CBDB-02C8-7522-81B3-543AE674E65D}"/>
          </ac:spMkLst>
        </pc:spChg>
        <pc:spChg chg="add mod">
          <ac:chgData name="Mishra, M.K. (Manish, Student M-CS)" userId="8a22b788-8ba7-473c-8814-40fa28c4012b" providerId="ADAL" clId="{3E5BDC52-E6B0-4BC2-9C35-997C4BB644D7}" dt="2023-12-20T23:32:39.106" v="45930"/>
          <ac:spMkLst>
            <pc:docMk/>
            <pc:sldMk cId="4009676786" sldId="288"/>
            <ac:spMk id="27" creationId="{E1519598-1E26-8FE7-EBD1-EFF8BF94C691}"/>
          </ac:spMkLst>
        </pc:spChg>
        <pc:spChg chg="add mod">
          <ac:chgData name="Mishra, M.K. (Manish, Student M-CS)" userId="8a22b788-8ba7-473c-8814-40fa28c4012b" providerId="ADAL" clId="{3E5BDC52-E6B0-4BC2-9C35-997C4BB644D7}" dt="2023-12-20T23:32:39.106" v="45930"/>
          <ac:spMkLst>
            <pc:docMk/>
            <pc:sldMk cId="4009676786" sldId="288"/>
            <ac:spMk id="28" creationId="{78119B40-7944-2F85-B688-9F92E47CED99}"/>
          </ac:spMkLst>
        </pc:spChg>
        <pc:spChg chg="mod">
          <ac:chgData name="Mishra, M.K. (Manish, Student M-CS)" userId="8a22b788-8ba7-473c-8814-40fa28c4012b" providerId="ADAL" clId="{3E5BDC52-E6B0-4BC2-9C35-997C4BB644D7}" dt="2023-12-18T21:23:43.451" v="16047"/>
          <ac:spMkLst>
            <pc:docMk/>
            <pc:sldMk cId="4009676786" sldId="288"/>
            <ac:spMk id="29" creationId="{12906242-F596-F4AF-5AF5-188989CA3B96}"/>
          </ac:spMkLst>
        </pc:spChg>
        <pc:spChg chg="mod">
          <ac:chgData name="Mishra, M.K. (Manish, Student M-CS)" userId="8a22b788-8ba7-473c-8814-40fa28c4012b" providerId="ADAL" clId="{3E5BDC52-E6B0-4BC2-9C35-997C4BB644D7}" dt="2023-12-21T19:21:05.898" v="58317"/>
          <ac:spMkLst>
            <pc:docMk/>
            <pc:sldMk cId="4009676786" sldId="288"/>
            <ac:spMk id="29" creationId="{DD96E5F1-31D2-935D-D27C-820DD2847433}"/>
          </ac:spMkLst>
        </pc:spChg>
        <pc:spChg chg="add mod">
          <ac:chgData name="Mishra, M.K. (Manish, Student M-CS)" userId="8a22b788-8ba7-473c-8814-40fa28c4012b" providerId="ADAL" clId="{3E5BDC52-E6B0-4BC2-9C35-997C4BB644D7}" dt="2023-12-21T23:44:49.629" v="62150" actId="1037"/>
          <ac:spMkLst>
            <pc:docMk/>
            <pc:sldMk cId="4009676786" sldId="288"/>
            <ac:spMk id="30" creationId="{2D3697D3-8079-82D6-2543-7D3F3936830D}"/>
          </ac:spMkLst>
        </pc:spChg>
        <pc:spChg chg="mod">
          <ac:chgData name="Mishra, M.K. (Manish, Student M-CS)" userId="8a22b788-8ba7-473c-8814-40fa28c4012b" providerId="ADAL" clId="{3E5BDC52-E6B0-4BC2-9C35-997C4BB644D7}" dt="2023-12-18T21:23:43.451" v="16047"/>
          <ac:spMkLst>
            <pc:docMk/>
            <pc:sldMk cId="4009676786" sldId="288"/>
            <ac:spMk id="30" creationId="{FB2C44BC-6492-6C3C-E32B-C145A0AA087B}"/>
          </ac:spMkLst>
        </pc:spChg>
        <pc:spChg chg="mod">
          <ac:chgData name="Mishra, M.K. (Manish, Student M-CS)" userId="8a22b788-8ba7-473c-8814-40fa28c4012b" providerId="ADAL" clId="{3E5BDC52-E6B0-4BC2-9C35-997C4BB644D7}" dt="2023-12-21T19:21:05.898" v="58317"/>
          <ac:spMkLst>
            <pc:docMk/>
            <pc:sldMk cId="4009676786" sldId="288"/>
            <ac:spMk id="31" creationId="{0908D2BA-E3FB-9441-A95B-C1C58538E541}"/>
          </ac:spMkLst>
        </pc:spChg>
        <pc:spChg chg="mod">
          <ac:chgData name="Mishra, M.K. (Manish, Student M-CS)" userId="8a22b788-8ba7-473c-8814-40fa28c4012b" providerId="ADAL" clId="{3E5BDC52-E6B0-4BC2-9C35-997C4BB644D7}" dt="2023-12-21T19:21:05.898" v="58317"/>
          <ac:spMkLst>
            <pc:docMk/>
            <pc:sldMk cId="4009676786" sldId="288"/>
            <ac:spMk id="34" creationId="{3A1A86C5-CA3C-69FC-761B-2F4CF1A399D2}"/>
          </ac:spMkLst>
        </pc:spChg>
        <pc:spChg chg="mod">
          <ac:chgData name="Mishra, M.K. (Manish, Student M-CS)" userId="8a22b788-8ba7-473c-8814-40fa28c4012b" providerId="ADAL" clId="{3E5BDC52-E6B0-4BC2-9C35-997C4BB644D7}" dt="2023-12-18T21:23:57.467" v="16049"/>
          <ac:spMkLst>
            <pc:docMk/>
            <pc:sldMk cId="4009676786" sldId="288"/>
            <ac:spMk id="34" creationId="{ACD59E5D-ADF0-FA59-D8D2-D978FD61EFC4}"/>
          </ac:spMkLst>
        </pc:spChg>
        <pc:spChg chg="mod">
          <ac:chgData name="Mishra, M.K. (Manish, Student M-CS)" userId="8a22b788-8ba7-473c-8814-40fa28c4012b" providerId="ADAL" clId="{3E5BDC52-E6B0-4BC2-9C35-997C4BB644D7}" dt="2023-12-21T19:21:05.898" v="58317"/>
          <ac:spMkLst>
            <pc:docMk/>
            <pc:sldMk cId="4009676786" sldId="288"/>
            <ac:spMk id="35" creationId="{609FCDDC-1614-8232-3CA1-ACA75D2F71D9}"/>
          </ac:spMkLst>
        </pc:spChg>
        <pc:spChg chg="mod">
          <ac:chgData name="Mishra, M.K. (Manish, Student M-CS)" userId="8a22b788-8ba7-473c-8814-40fa28c4012b" providerId="ADAL" clId="{3E5BDC52-E6B0-4BC2-9C35-997C4BB644D7}" dt="2023-12-18T21:23:57.467" v="16049"/>
          <ac:spMkLst>
            <pc:docMk/>
            <pc:sldMk cId="4009676786" sldId="288"/>
            <ac:spMk id="35" creationId="{9261503F-9224-BB2B-B1F7-2E38AC237552}"/>
          </ac:spMkLst>
        </pc:spChg>
        <pc:spChg chg="mod">
          <ac:chgData name="Mishra, M.K. (Manish, Student M-CS)" userId="8a22b788-8ba7-473c-8814-40fa28c4012b" providerId="ADAL" clId="{3E5BDC52-E6B0-4BC2-9C35-997C4BB644D7}" dt="2023-12-21T19:21:05.898" v="58317"/>
          <ac:spMkLst>
            <pc:docMk/>
            <pc:sldMk cId="4009676786" sldId="288"/>
            <ac:spMk id="38" creationId="{CADD8E69-B1CB-65FF-C5FA-C21F3AA86404}"/>
          </ac:spMkLst>
        </pc:spChg>
        <pc:spChg chg="mod">
          <ac:chgData name="Mishra, M.K. (Manish, Student M-CS)" userId="8a22b788-8ba7-473c-8814-40fa28c4012b" providerId="ADAL" clId="{3E5BDC52-E6B0-4BC2-9C35-997C4BB644D7}" dt="2023-12-18T21:24:07.886" v="16051"/>
          <ac:spMkLst>
            <pc:docMk/>
            <pc:sldMk cId="4009676786" sldId="288"/>
            <ac:spMk id="39" creationId="{4994BFD1-0E0B-80F3-378E-A008EAF57975}"/>
          </ac:spMkLst>
        </pc:spChg>
        <pc:spChg chg="mod">
          <ac:chgData name="Mishra, M.K. (Manish, Student M-CS)" userId="8a22b788-8ba7-473c-8814-40fa28c4012b" providerId="ADAL" clId="{3E5BDC52-E6B0-4BC2-9C35-997C4BB644D7}" dt="2023-12-21T19:21:05.898" v="58317"/>
          <ac:spMkLst>
            <pc:docMk/>
            <pc:sldMk cId="4009676786" sldId="288"/>
            <ac:spMk id="39" creationId="{C1073471-54E0-0679-6D3D-953962B5143D}"/>
          </ac:spMkLst>
        </pc:spChg>
        <pc:spChg chg="mod">
          <ac:chgData name="Mishra, M.K. (Manish, Student M-CS)" userId="8a22b788-8ba7-473c-8814-40fa28c4012b" providerId="ADAL" clId="{3E5BDC52-E6B0-4BC2-9C35-997C4BB644D7}" dt="2023-12-18T21:24:07.886" v="16051"/>
          <ac:spMkLst>
            <pc:docMk/>
            <pc:sldMk cId="4009676786" sldId="288"/>
            <ac:spMk id="40" creationId="{D11123F1-7134-C85D-AC9D-AC2F8BB030E4}"/>
          </ac:spMkLst>
        </pc:spChg>
        <pc:spChg chg="mod">
          <ac:chgData name="Mishra, M.K. (Manish, Student M-CS)" userId="8a22b788-8ba7-473c-8814-40fa28c4012b" providerId="ADAL" clId="{3E5BDC52-E6B0-4BC2-9C35-997C4BB644D7}" dt="2023-12-21T19:22:21.499" v="58335" actId="403"/>
          <ac:spMkLst>
            <pc:docMk/>
            <pc:sldMk cId="4009676786" sldId="288"/>
            <ac:spMk id="42" creationId="{E3443F13-6747-9AFC-F187-36C489559ED5}"/>
          </ac:spMkLst>
        </pc:spChg>
        <pc:spChg chg="mod">
          <ac:chgData name="Mishra, M.K. (Manish, Student M-CS)" userId="8a22b788-8ba7-473c-8814-40fa28c4012b" providerId="ADAL" clId="{3E5BDC52-E6B0-4BC2-9C35-997C4BB644D7}" dt="2023-12-18T21:24:18.976" v="16053"/>
          <ac:spMkLst>
            <pc:docMk/>
            <pc:sldMk cId="4009676786" sldId="288"/>
            <ac:spMk id="44" creationId="{D95242CA-1E63-49B4-C972-CBD291AFB6C6}"/>
          </ac:spMkLst>
        </pc:spChg>
        <pc:spChg chg="mod">
          <ac:chgData name="Mishra, M.K. (Manish, Student M-CS)" userId="8a22b788-8ba7-473c-8814-40fa28c4012b" providerId="ADAL" clId="{3E5BDC52-E6B0-4BC2-9C35-997C4BB644D7}" dt="2023-12-18T21:24:18.976" v="16053"/>
          <ac:spMkLst>
            <pc:docMk/>
            <pc:sldMk cId="4009676786" sldId="288"/>
            <ac:spMk id="45" creationId="{023792C6-9EAC-01FB-F499-96CE3248F968}"/>
          </ac:spMkLst>
        </pc:spChg>
        <pc:spChg chg="mod">
          <ac:chgData name="Mishra, M.K. (Manish, Student M-CS)" userId="8a22b788-8ba7-473c-8814-40fa28c4012b" providerId="ADAL" clId="{3E5BDC52-E6B0-4BC2-9C35-997C4BB644D7}" dt="2023-12-21T19:22:54.608" v="58337" actId="2085"/>
          <ac:spMkLst>
            <pc:docMk/>
            <pc:sldMk cId="4009676786" sldId="288"/>
            <ac:spMk id="45" creationId="{1AD85A58-0E7B-5290-3924-367A76961A8C}"/>
          </ac:spMkLst>
        </pc:spChg>
        <pc:spChg chg="mod">
          <ac:chgData name="Mishra, M.K. (Manish, Student M-CS)" userId="8a22b788-8ba7-473c-8814-40fa28c4012b" providerId="ADAL" clId="{3E5BDC52-E6B0-4BC2-9C35-997C4BB644D7}" dt="2023-12-18T21:24:36.693" v="16057" actId="14100"/>
          <ac:spMkLst>
            <pc:docMk/>
            <pc:sldMk cId="4009676786" sldId="288"/>
            <ac:spMk id="49" creationId="{4B49768F-7798-670E-D6B2-165DC5814937}"/>
          </ac:spMkLst>
        </pc:spChg>
        <pc:spChg chg="add mod">
          <ac:chgData name="Mishra, M.K. (Manish, Student M-CS)" userId="8a22b788-8ba7-473c-8814-40fa28c4012b" providerId="ADAL" clId="{3E5BDC52-E6B0-4BC2-9C35-997C4BB644D7}" dt="2023-12-21T19:23:19.937" v="58340"/>
          <ac:spMkLst>
            <pc:docMk/>
            <pc:sldMk cId="4009676786" sldId="288"/>
            <ac:spMk id="53" creationId="{22EA0B88-8E0A-9B79-0B75-6D0209D1C74C}"/>
          </ac:spMkLst>
        </pc:spChg>
        <pc:spChg chg="mod">
          <ac:chgData name="Mishra, M.K. (Manish, Student M-CS)" userId="8a22b788-8ba7-473c-8814-40fa28c4012b" providerId="ADAL" clId="{3E5BDC52-E6B0-4BC2-9C35-997C4BB644D7}" dt="2023-12-18T21:25:01.101" v="16061"/>
          <ac:spMkLst>
            <pc:docMk/>
            <pc:sldMk cId="4009676786" sldId="288"/>
            <ac:spMk id="55" creationId="{8B6F33D1-3A5E-8756-236C-88C5A766CFB1}"/>
          </ac:spMkLst>
        </pc:spChg>
        <pc:spChg chg="add del mod">
          <ac:chgData name="Mishra, M.K. (Manish, Student M-CS)" userId="8a22b788-8ba7-473c-8814-40fa28c4012b" providerId="ADAL" clId="{3E5BDC52-E6B0-4BC2-9C35-997C4BB644D7}" dt="2023-12-18T23:19:13.454" v="17994" actId="478"/>
          <ac:spMkLst>
            <pc:docMk/>
            <pc:sldMk cId="4009676786" sldId="288"/>
            <ac:spMk id="58" creationId="{0F50E89C-456D-A453-DFC0-70B3CE22E6F2}"/>
          </ac:spMkLst>
        </pc:spChg>
        <pc:spChg chg="add del mod ord modVis">
          <ac:chgData name="Mishra, M.K. (Manish, Student M-CS)" userId="8a22b788-8ba7-473c-8814-40fa28c4012b" providerId="ADAL" clId="{3E5BDC52-E6B0-4BC2-9C35-997C4BB644D7}" dt="2023-12-21T13:22:32.538" v="49777" actId="478"/>
          <ac:spMkLst>
            <pc:docMk/>
            <pc:sldMk cId="4009676786" sldId="288"/>
            <ac:spMk id="125" creationId="{00000000-0000-0000-0000-000000000000}"/>
          </ac:spMkLst>
        </pc:spChg>
        <pc:grpChg chg="add mod">
          <ac:chgData name="Mishra, M.K. (Manish, Student M-CS)" userId="8a22b788-8ba7-473c-8814-40fa28c4012b" providerId="ADAL" clId="{3E5BDC52-E6B0-4BC2-9C35-997C4BB644D7}" dt="2023-12-20T17:06:09.791" v="39422"/>
          <ac:grpSpMkLst>
            <pc:docMk/>
            <pc:sldMk cId="4009676786" sldId="288"/>
            <ac:grpSpMk id="7" creationId="{2711D2DC-F82F-166E-9307-9AD7F3C94BB3}"/>
          </ac:grpSpMkLst>
        </pc:grpChg>
        <pc:grpChg chg="add mod">
          <ac:chgData name="Mishra, M.K. (Manish, Student M-CS)" userId="8a22b788-8ba7-473c-8814-40fa28c4012b" providerId="ADAL" clId="{3E5BDC52-E6B0-4BC2-9C35-997C4BB644D7}" dt="2023-12-21T00:21:38.691" v="46742" actId="1076"/>
          <ac:grpSpMkLst>
            <pc:docMk/>
            <pc:sldMk cId="4009676786" sldId="288"/>
            <ac:grpSpMk id="18" creationId="{2741D712-EA6D-C9D0-5E29-68C6FADFB0A5}"/>
          </ac:grpSpMkLst>
        </pc:grpChg>
        <pc:grpChg chg="add mod">
          <ac:chgData name="Mishra, M.K. (Manish, Student M-CS)" userId="8a22b788-8ba7-473c-8814-40fa28c4012b" providerId="ADAL" clId="{3E5BDC52-E6B0-4BC2-9C35-997C4BB644D7}" dt="2023-12-18T20:29:22.211" v="14924" actId="1076"/>
          <ac:grpSpMkLst>
            <pc:docMk/>
            <pc:sldMk cId="4009676786" sldId="288"/>
            <ac:grpSpMk id="19" creationId="{38AE12F2-0E51-759F-BFD0-3E25D35C425F}"/>
          </ac:grpSpMkLst>
        </pc:grpChg>
        <pc:grpChg chg="add mod">
          <ac:chgData name="Mishra, M.K. (Manish, Student M-CS)" userId="8a22b788-8ba7-473c-8814-40fa28c4012b" providerId="ADAL" clId="{3E5BDC52-E6B0-4BC2-9C35-997C4BB644D7}" dt="2023-12-18T20:29:56.189" v="14929" actId="1076"/>
          <ac:grpSpMkLst>
            <pc:docMk/>
            <pc:sldMk cId="4009676786" sldId="288"/>
            <ac:grpSpMk id="20" creationId="{9C46255B-CD8C-46CF-F9E9-6BC56B06FB1B}"/>
          </ac:grpSpMkLst>
        </pc:grpChg>
        <pc:grpChg chg="add mod">
          <ac:chgData name="Mishra, M.K. (Manish, Student M-CS)" userId="8a22b788-8ba7-473c-8814-40fa28c4012b" providerId="ADAL" clId="{3E5BDC52-E6B0-4BC2-9C35-997C4BB644D7}" dt="2023-12-21T00:21:55.858" v="46748" actId="1076"/>
          <ac:grpSpMkLst>
            <pc:docMk/>
            <pc:sldMk cId="4009676786" sldId="288"/>
            <ac:grpSpMk id="21" creationId="{1532148F-4CC8-4B18-4A97-563B9DED4A56}"/>
          </ac:grpSpMkLst>
        </pc:grpChg>
        <pc:grpChg chg="add del mod ord">
          <ac:chgData name="Mishra, M.K. (Manish, Student M-CS)" userId="8a22b788-8ba7-473c-8814-40fa28c4012b" providerId="ADAL" clId="{3E5BDC52-E6B0-4BC2-9C35-997C4BB644D7}" dt="2023-12-21T00:21:49.017" v="46747" actId="478"/>
          <ac:grpSpMkLst>
            <pc:docMk/>
            <pc:sldMk cId="4009676786" sldId="288"/>
            <ac:grpSpMk id="23" creationId="{1C573212-C9CE-70DC-7D5C-AF4AEDBB40C5}"/>
          </ac:grpSpMkLst>
        </pc:grpChg>
        <pc:grpChg chg="add mod">
          <ac:chgData name="Mishra, M.K. (Manish, Student M-CS)" userId="8a22b788-8ba7-473c-8814-40fa28c4012b" providerId="ADAL" clId="{3E5BDC52-E6B0-4BC2-9C35-997C4BB644D7}" dt="2023-12-21T19:21:05.898" v="58317"/>
          <ac:grpSpMkLst>
            <pc:docMk/>
            <pc:sldMk cId="4009676786" sldId="288"/>
            <ac:grpSpMk id="26" creationId="{76AB504F-386F-F2F6-6317-AD3777E57FFB}"/>
          </ac:grpSpMkLst>
        </pc:grpChg>
        <pc:grpChg chg="add del mod">
          <ac:chgData name="Mishra, M.K. (Manish, Student M-CS)" userId="8a22b788-8ba7-473c-8814-40fa28c4012b" providerId="ADAL" clId="{3E5BDC52-E6B0-4BC2-9C35-997C4BB644D7}" dt="2023-12-18T14:44:54.253" v="13680" actId="478"/>
          <ac:grpSpMkLst>
            <pc:docMk/>
            <pc:sldMk cId="4009676786" sldId="288"/>
            <ac:grpSpMk id="26" creationId="{C9E141EA-F6C2-E252-CBD8-50D28D2F6959}"/>
          </ac:grpSpMkLst>
        </pc:grpChg>
        <pc:grpChg chg="add del mod">
          <ac:chgData name="Mishra, M.K. (Manish, Student M-CS)" userId="8a22b788-8ba7-473c-8814-40fa28c4012b" providerId="ADAL" clId="{3E5BDC52-E6B0-4BC2-9C35-997C4BB644D7}" dt="2023-12-18T21:26:02.612" v="16090"/>
          <ac:grpSpMkLst>
            <pc:docMk/>
            <pc:sldMk cId="4009676786" sldId="288"/>
            <ac:grpSpMk id="28" creationId="{D92933B7-2B1F-FB49-E66E-0A7F5020679F}"/>
          </ac:grpSpMkLst>
        </pc:grpChg>
        <pc:grpChg chg="add del mod">
          <ac:chgData name="Mishra, M.K. (Manish, Student M-CS)" userId="8a22b788-8ba7-473c-8814-40fa28c4012b" providerId="ADAL" clId="{3E5BDC52-E6B0-4BC2-9C35-997C4BB644D7}" dt="2023-12-18T21:25:52.512" v="16078"/>
          <ac:grpSpMkLst>
            <pc:docMk/>
            <pc:sldMk cId="4009676786" sldId="288"/>
            <ac:grpSpMk id="33" creationId="{02749B8D-D143-F5B0-EFFF-29FF48FBA390}"/>
          </ac:grpSpMkLst>
        </pc:grpChg>
        <pc:grpChg chg="add mod">
          <ac:chgData name="Mishra, M.K. (Manish, Student M-CS)" userId="8a22b788-8ba7-473c-8814-40fa28c4012b" providerId="ADAL" clId="{3E5BDC52-E6B0-4BC2-9C35-997C4BB644D7}" dt="2023-12-21T19:21:05.898" v="58317"/>
          <ac:grpSpMkLst>
            <pc:docMk/>
            <pc:sldMk cId="4009676786" sldId="288"/>
            <ac:grpSpMk id="33" creationId="{92475E1C-F89C-00F8-3CC4-61BA1EE624D4}"/>
          </ac:grpSpMkLst>
        </pc:grpChg>
        <pc:grpChg chg="add mod">
          <ac:chgData name="Mishra, M.K. (Manish, Student M-CS)" userId="8a22b788-8ba7-473c-8814-40fa28c4012b" providerId="ADAL" clId="{3E5BDC52-E6B0-4BC2-9C35-997C4BB644D7}" dt="2023-12-21T19:21:05.898" v="58317"/>
          <ac:grpSpMkLst>
            <pc:docMk/>
            <pc:sldMk cId="4009676786" sldId="288"/>
            <ac:grpSpMk id="37" creationId="{4ED66075-27AE-E53F-CA3A-FBAAAFA8DD48}"/>
          </ac:grpSpMkLst>
        </pc:grpChg>
        <pc:grpChg chg="add del mod">
          <ac:chgData name="Mishra, M.K. (Manish, Student M-CS)" userId="8a22b788-8ba7-473c-8814-40fa28c4012b" providerId="ADAL" clId="{3E5BDC52-E6B0-4BC2-9C35-997C4BB644D7}" dt="2023-12-18T21:25:52.301" v="16076"/>
          <ac:grpSpMkLst>
            <pc:docMk/>
            <pc:sldMk cId="4009676786" sldId="288"/>
            <ac:grpSpMk id="38" creationId="{665FF55B-4A95-C960-CD7B-1C51B35DE08D}"/>
          </ac:grpSpMkLst>
        </pc:grpChg>
        <pc:grpChg chg="add mod">
          <ac:chgData name="Mishra, M.K. (Manish, Student M-CS)" userId="8a22b788-8ba7-473c-8814-40fa28c4012b" providerId="ADAL" clId="{3E5BDC52-E6B0-4BC2-9C35-997C4BB644D7}" dt="2023-12-21T19:21:05.898" v="58317"/>
          <ac:grpSpMkLst>
            <pc:docMk/>
            <pc:sldMk cId="4009676786" sldId="288"/>
            <ac:grpSpMk id="40" creationId="{9D746C3A-FD01-7819-DB55-D80035A22DFE}"/>
          </ac:grpSpMkLst>
        </pc:grpChg>
        <pc:grpChg chg="add del mod">
          <ac:chgData name="Mishra, M.K. (Manish, Student M-CS)" userId="8a22b788-8ba7-473c-8814-40fa28c4012b" providerId="ADAL" clId="{3E5BDC52-E6B0-4BC2-9C35-997C4BB644D7}" dt="2023-12-18T21:25:51.783" v="16074"/>
          <ac:grpSpMkLst>
            <pc:docMk/>
            <pc:sldMk cId="4009676786" sldId="288"/>
            <ac:grpSpMk id="43" creationId="{03E26F52-1F7F-DDA5-A383-FC512080AF74}"/>
          </ac:grpSpMkLst>
        </pc:grpChg>
        <pc:grpChg chg="add mod">
          <ac:chgData name="Mishra, M.K. (Manish, Student M-CS)" userId="8a22b788-8ba7-473c-8814-40fa28c4012b" providerId="ADAL" clId="{3E5BDC52-E6B0-4BC2-9C35-997C4BB644D7}" dt="2023-12-21T19:21:05.898" v="58317"/>
          <ac:grpSpMkLst>
            <pc:docMk/>
            <pc:sldMk cId="4009676786" sldId="288"/>
            <ac:grpSpMk id="43" creationId="{70F465B7-2711-A8DD-E18B-590BBD4AC879}"/>
          </ac:grpSpMkLst>
        </pc:grpChg>
        <pc:grpChg chg="add del mod">
          <ac:chgData name="Mishra, M.K. (Manish, Student M-CS)" userId="8a22b788-8ba7-473c-8814-40fa28c4012b" providerId="ADAL" clId="{3E5BDC52-E6B0-4BC2-9C35-997C4BB644D7}" dt="2023-12-18T21:25:51.480" v="16072"/>
          <ac:grpSpMkLst>
            <pc:docMk/>
            <pc:sldMk cId="4009676786" sldId="288"/>
            <ac:grpSpMk id="47" creationId="{2AA212C5-A489-D6A6-9C44-DCF4950F7962}"/>
          </ac:grpSpMkLst>
        </pc:grpChg>
        <pc:grpChg chg="add del mod">
          <ac:chgData name="Mishra, M.K. (Manish, Student M-CS)" userId="8a22b788-8ba7-473c-8814-40fa28c4012b" providerId="ADAL" clId="{3E5BDC52-E6B0-4BC2-9C35-997C4BB644D7}" dt="2023-12-18T21:25:50.878" v="16068"/>
          <ac:grpSpMkLst>
            <pc:docMk/>
            <pc:sldMk cId="4009676786" sldId="288"/>
            <ac:grpSpMk id="53" creationId="{AAB32EB3-122D-C1A7-1BEE-37D086BFCF2F}"/>
          </ac:grpSpMkLst>
        </pc:grpChg>
        <pc:grpChg chg="mod">
          <ac:chgData name="Mishra, M.K. (Manish, Student M-CS)" userId="8a22b788-8ba7-473c-8814-40fa28c4012b" providerId="ADAL" clId="{3E5BDC52-E6B0-4BC2-9C35-997C4BB644D7}" dt="2023-12-18T20:29:14.822" v="14922" actId="1076"/>
          <ac:grpSpMkLst>
            <pc:docMk/>
            <pc:sldMk cId="4009676786" sldId="288"/>
            <ac:grpSpMk id="134" creationId="{00000000-0000-0000-0000-000000000000}"/>
          </ac:grpSpMkLst>
        </pc:grpChg>
        <pc:grpChg chg="del">
          <ac:chgData name="Mishra, M.K. (Manish, Student M-CS)" userId="8a22b788-8ba7-473c-8814-40fa28c4012b" providerId="ADAL" clId="{3E5BDC52-E6B0-4BC2-9C35-997C4BB644D7}" dt="2023-12-18T20:26:54.645" v="14914" actId="478"/>
          <ac:grpSpMkLst>
            <pc:docMk/>
            <pc:sldMk cId="4009676786" sldId="288"/>
            <ac:grpSpMk id="137" creationId="{00000000-0000-0000-0000-000000000000}"/>
          </ac:grpSpMkLst>
        </pc:grpChg>
        <pc:grpChg chg="del">
          <ac:chgData name="Mishra, M.K. (Manish, Student M-CS)" userId="8a22b788-8ba7-473c-8814-40fa28c4012b" providerId="ADAL" clId="{3E5BDC52-E6B0-4BC2-9C35-997C4BB644D7}" dt="2023-12-18T14:48:29.272" v="13718" actId="478"/>
          <ac:grpSpMkLst>
            <pc:docMk/>
            <pc:sldMk cId="4009676786" sldId="288"/>
            <ac:grpSpMk id="140" creationId="{00000000-0000-0000-0000-000000000000}"/>
          </ac:grpSpMkLst>
        </pc:grpChg>
        <pc:cxnChg chg="add mod">
          <ac:chgData name="Mishra, M.K. (Manish, Student M-CS)" userId="8a22b788-8ba7-473c-8814-40fa28c4012b" providerId="ADAL" clId="{3E5BDC52-E6B0-4BC2-9C35-997C4BB644D7}" dt="2023-12-21T19:22:48.581" v="58336" actId="1582"/>
          <ac:cxnSpMkLst>
            <pc:docMk/>
            <pc:sldMk cId="4009676786" sldId="288"/>
            <ac:cxnSpMk id="6" creationId="{6150B54D-43C2-A31E-D357-066D0D024EAD}"/>
          </ac:cxnSpMkLst>
        </pc:cxnChg>
        <pc:cxnChg chg="add mod">
          <ac:chgData name="Mishra, M.K. (Manish, Student M-CS)" userId="8a22b788-8ba7-473c-8814-40fa28c4012b" providerId="ADAL" clId="{3E5BDC52-E6B0-4BC2-9C35-997C4BB644D7}" dt="2023-12-18T14:44:54.253" v="13680" actId="478"/>
          <ac:cxnSpMkLst>
            <pc:docMk/>
            <pc:sldMk cId="4009676786" sldId="288"/>
            <ac:cxnSpMk id="24" creationId="{51B2BAB8-CFAE-1829-D37D-27C9F496EF36}"/>
          </ac:cxnSpMkLst>
        </pc:cxnChg>
        <pc:cxnChg chg="add del mod">
          <ac:chgData name="Mishra, M.K. (Manish, Student M-CS)" userId="8a22b788-8ba7-473c-8814-40fa28c4012b" providerId="ADAL" clId="{3E5BDC52-E6B0-4BC2-9C35-997C4BB644D7}" dt="2023-12-18T21:26:02.612" v="16090"/>
          <ac:cxnSpMkLst>
            <pc:docMk/>
            <pc:sldMk cId="4009676786" sldId="288"/>
            <ac:cxnSpMk id="27" creationId="{D2627017-BD5D-43ED-81B1-49F8CD70DC80}"/>
          </ac:cxnSpMkLst>
        </pc:cxnChg>
        <pc:cxnChg chg="add mod">
          <ac:chgData name="Mishra, M.K. (Manish, Student M-CS)" userId="8a22b788-8ba7-473c-8814-40fa28c4012b" providerId="ADAL" clId="{3E5BDC52-E6B0-4BC2-9C35-997C4BB644D7}" dt="2023-12-21T19:21:21.036" v="58319" actId="14100"/>
          <ac:cxnSpMkLst>
            <pc:docMk/>
            <pc:sldMk cId="4009676786" sldId="288"/>
            <ac:cxnSpMk id="32" creationId="{9E19D2DE-9869-5858-3360-45546E7F5F7B}"/>
          </ac:cxnSpMkLst>
        </pc:cxnChg>
        <pc:cxnChg chg="add del mod">
          <ac:chgData name="Mishra, M.K. (Manish, Student M-CS)" userId="8a22b788-8ba7-473c-8814-40fa28c4012b" providerId="ADAL" clId="{3E5BDC52-E6B0-4BC2-9C35-997C4BB644D7}" dt="2023-12-18T21:25:52.512" v="16078"/>
          <ac:cxnSpMkLst>
            <pc:docMk/>
            <pc:sldMk cId="4009676786" sldId="288"/>
            <ac:cxnSpMk id="32" creationId="{CB16E793-07E7-04CB-E986-AE52F3A4FA29}"/>
          </ac:cxnSpMkLst>
        </pc:cxnChg>
        <pc:cxnChg chg="add mod">
          <ac:chgData name="Mishra, M.K. (Manish, Student M-CS)" userId="8a22b788-8ba7-473c-8814-40fa28c4012b" providerId="ADAL" clId="{3E5BDC52-E6B0-4BC2-9C35-997C4BB644D7}" dt="2023-12-21T19:22:48.581" v="58336" actId="1582"/>
          <ac:cxnSpMkLst>
            <pc:docMk/>
            <pc:sldMk cId="4009676786" sldId="288"/>
            <ac:cxnSpMk id="36" creationId="{B2616758-36F9-F840-E0F2-8CC012D52233}"/>
          </ac:cxnSpMkLst>
        </pc:cxnChg>
        <pc:cxnChg chg="add del mod">
          <ac:chgData name="Mishra, M.K. (Manish, Student M-CS)" userId="8a22b788-8ba7-473c-8814-40fa28c4012b" providerId="ADAL" clId="{3E5BDC52-E6B0-4BC2-9C35-997C4BB644D7}" dt="2023-12-18T21:25:52.301" v="16076"/>
          <ac:cxnSpMkLst>
            <pc:docMk/>
            <pc:sldMk cId="4009676786" sldId="288"/>
            <ac:cxnSpMk id="37" creationId="{589AB352-7E9F-00A9-FF69-8652338EEE4E}"/>
          </ac:cxnSpMkLst>
        </pc:cxnChg>
        <pc:cxnChg chg="mod">
          <ac:chgData name="Mishra, M.K. (Manish, Student M-CS)" userId="8a22b788-8ba7-473c-8814-40fa28c4012b" providerId="ADAL" clId="{3E5BDC52-E6B0-4BC2-9C35-997C4BB644D7}" dt="2023-12-21T19:23:02.584" v="58338" actId="1582"/>
          <ac:cxnSpMkLst>
            <pc:docMk/>
            <pc:sldMk cId="4009676786" sldId="288"/>
            <ac:cxnSpMk id="41" creationId="{07A7BBD2-F37B-5FCF-105B-66C2DAAF6CD8}"/>
          </ac:cxnSpMkLst>
        </pc:cxnChg>
        <pc:cxnChg chg="add del mod">
          <ac:chgData name="Mishra, M.K. (Manish, Student M-CS)" userId="8a22b788-8ba7-473c-8814-40fa28c4012b" providerId="ADAL" clId="{3E5BDC52-E6B0-4BC2-9C35-997C4BB644D7}" dt="2023-12-18T21:25:51.783" v="16074"/>
          <ac:cxnSpMkLst>
            <pc:docMk/>
            <pc:sldMk cId="4009676786" sldId="288"/>
            <ac:cxnSpMk id="42" creationId="{C426D06E-F8A9-38AC-3F7F-B7F584763D7C}"/>
          </ac:cxnSpMkLst>
        </pc:cxnChg>
        <pc:cxnChg chg="mod">
          <ac:chgData name="Mishra, M.K. (Manish, Student M-CS)" userId="8a22b788-8ba7-473c-8814-40fa28c4012b" providerId="ADAL" clId="{3E5BDC52-E6B0-4BC2-9C35-997C4BB644D7}" dt="2023-12-21T19:22:48.581" v="58336" actId="1582"/>
          <ac:cxnSpMkLst>
            <pc:docMk/>
            <pc:sldMk cId="4009676786" sldId="288"/>
            <ac:cxnSpMk id="44" creationId="{DAAD1F92-91E6-1664-9694-DF90F23F96CF}"/>
          </ac:cxnSpMkLst>
        </pc:cxnChg>
        <pc:cxnChg chg="mod">
          <ac:chgData name="Mishra, M.K. (Manish, Student M-CS)" userId="8a22b788-8ba7-473c-8814-40fa28c4012b" providerId="ADAL" clId="{3E5BDC52-E6B0-4BC2-9C35-997C4BB644D7}" dt="2023-12-18T21:25:51.190" v="16071" actId="14100"/>
          <ac:cxnSpMkLst>
            <pc:docMk/>
            <pc:sldMk cId="4009676786" sldId="288"/>
            <ac:cxnSpMk id="48" creationId="{10A762EE-D07B-EA74-FEB6-3387352842D6}"/>
          </ac:cxnSpMkLst>
        </pc:cxnChg>
        <pc:cxnChg chg="mod">
          <ac:chgData name="Mishra, M.K. (Manish, Student M-CS)" userId="8a22b788-8ba7-473c-8814-40fa28c4012b" providerId="ADAL" clId="{3E5BDC52-E6B0-4BC2-9C35-997C4BB644D7}" dt="2023-12-18T21:25:50.605" v="16067" actId="14100"/>
          <ac:cxnSpMkLst>
            <pc:docMk/>
            <pc:sldMk cId="4009676786" sldId="288"/>
            <ac:cxnSpMk id="54" creationId="{ED70908B-C9DA-E050-A0AC-DF05C985CEA0}"/>
          </ac:cxnSpMkLst>
        </pc:cxnChg>
      </pc:sldChg>
      <pc:sldChg chg="addSp delSp modSp add del mod delAnim modAnim">
        <pc:chgData name="Mishra, M.K. (Manish, Student M-CS)" userId="8a22b788-8ba7-473c-8814-40fa28c4012b" providerId="ADAL" clId="{3E5BDC52-E6B0-4BC2-9C35-997C4BB644D7}" dt="2023-12-18T20:38:57.803" v="15006" actId="47"/>
        <pc:sldMkLst>
          <pc:docMk/>
          <pc:sldMk cId="135342129" sldId="289"/>
        </pc:sldMkLst>
        <pc:spChg chg="mod">
          <ac:chgData name="Mishra, M.K. (Manish, Student M-CS)" userId="8a22b788-8ba7-473c-8814-40fa28c4012b" providerId="ADAL" clId="{3E5BDC52-E6B0-4BC2-9C35-997C4BB644D7}" dt="2023-12-18T20:30:53.459" v="14945" actId="1036"/>
          <ac:spMkLst>
            <pc:docMk/>
            <pc:sldMk cId="135342129" sldId="289"/>
            <ac:spMk id="2" creationId="{8E5E5959-7A73-BDE4-337C-1BFC27DD6E52}"/>
          </ac:spMkLst>
        </pc:spChg>
        <pc:spChg chg="add del mod">
          <ac:chgData name="Mishra, M.K. (Manish, Student M-CS)" userId="8a22b788-8ba7-473c-8814-40fa28c4012b" providerId="ADAL" clId="{3E5BDC52-E6B0-4BC2-9C35-997C4BB644D7}" dt="2023-12-18T14:50:26.657" v="13740"/>
          <ac:spMkLst>
            <pc:docMk/>
            <pc:sldMk cId="135342129" sldId="289"/>
            <ac:spMk id="8" creationId="{95D77DED-ACB7-8C2F-BFDA-57ECC0596009}"/>
          </ac:spMkLst>
        </pc:spChg>
        <pc:spChg chg="mod ord">
          <ac:chgData name="Mishra, M.K. (Manish, Student M-CS)" userId="8a22b788-8ba7-473c-8814-40fa28c4012b" providerId="ADAL" clId="{3E5BDC52-E6B0-4BC2-9C35-997C4BB644D7}" dt="2023-12-18T14:45:16.382" v="13684" actId="167"/>
          <ac:spMkLst>
            <pc:docMk/>
            <pc:sldMk cId="135342129" sldId="289"/>
            <ac:spMk id="22" creationId="{147BF09A-1AC3-F309-0676-DED34897CF60}"/>
          </ac:spMkLst>
        </pc:spChg>
        <pc:spChg chg="add del mod">
          <ac:chgData name="Mishra, M.K. (Manish, Student M-CS)" userId="8a22b788-8ba7-473c-8814-40fa28c4012b" providerId="ADAL" clId="{3E5BDC52-E6B0-4BC2-9C35-997C4BB644D7}" dt="2023-12-18T14:50:26.659" v="13742"/>
          <ac:spMkLst>
            <pc:docMk/>
            <pc:sldMk cId="135342129" sldId="289"/>
            <ac:spMk id="23" creationId="{1EE1FFC8-E17D-D094-F878-6384E9DCEB18}"/>
          </ac:spMkLst>
        </pc:spChg>
        <pc:spChg chg="add mod">
          <ac:chgData name="Mishra, M.K. (Manish, Student M-CS)" userId="8a22b788-8ba7-473c-8814-40fa28c4012b" providerId="ADAL" clId="{3E5BDC52-E6B0-4BC2-9C35-997C4BB644D7}" dt="2023-12-18T14:52:55.011" v="13805" actId="164"/>
          <ac:spMkLst>
            <pc:docMk/>
            <pc:sldMk cId="135342129" sldId="289"/>
            <ac:spMk id="28" creationId="{4E65941F-3F5E-F25E-EB0C-426FCFC895F2}"/>
          </ac:spMkLst>
        </pc:spChg>
        <pc:spChg chg="add mod">
          <ac:chgData name="Mishra, M.K. (Manish, Student M-CS)" userId="8a22b788-8ba7-473c-8814-40fa28c4012b" providerId="ADAL" clId="{3E5BDC52-E6B0-4BC2-9C35-997C4BB644D7}" dt="2023-12-18T14:53:20.796" v="13820" actId="164"/>
          <ac:spMkLst>
            <pc:docMk/>
            <pc:sldMk cId="135342129" sldId="289"/>
            <ac:spMk id="29" creationId="{DDD17A51-9095-DDFA-7F92-B218B6F74F9E}"/>
          </ac:spMkLst>
        </pc:spChg>
        <pc:spChg chg="add mod">
          <ac:chgData name="Mishra, M.K. (Manish, Student M-CS)" userId="8a22b788-8ba7-473c-8814-40fa28c4012b" providerId="ADAL" clId="{3E5BDC52-E6B0-4BC2-9C35-997C4BB644D7}" dt="2023-12-18T14:52:25.159" v="13775" actId="164"/>
          <ac:spMkLst>
            <pc:docMk/>
            <pc:sldMk cId="135342129" sldId="289"/>
            <ac:spMk id="30" creationId="{B03E6931-669A-F4D6-6E0D-56F6B985DB76}"/>
          </ac:spMkLst>
        </pc:spChg>
        <pc:spChg chg="add mod">
          <ac:chgData name="Mishra, M.K. (Manish, Student M-CS)" userId="8a22b788-8ba7-473c-8814-40fa28c4012b" providerId="ADAL" clId="{3E5BDC52-E6B0-4BC2-9C35-997C4BB644D7}" dt="2023-12-18T14:53:46.817" v="13828" actId="164"/>
          <ac:spMkLst>
            <pc:docMk/>
            <pc:sldMk cId="135342129" sldId="289"/>
            <ac:spMk id="31" creationId="{55D5286B-EA2F-4151-285C-717D167EAB9E}"/>
          </ac:spMkLst>
        </pc:spChg>
        <pc:spChg chg="add mod">
          <ac:chgData name="Mishra, M.K. (Manish, Student M-CS)" userId="8a22b788-8ba7-473c-8814-40fa28c4012b" providerId="ADAL" clId="{3E5BDC52-E6B0-4BC2-9C35-997C4BB644D7}" dt="2023-12-18T14:52:25.159" v="13775" actId="164"/>
          <ac:spMkLst>
            <pc:docMk/>
            <pc:sldMk cId="135342129" sldId="289"/>
            <ac:spMk id="43" creationId="{8BF00145-740A-0279-B4D9-4B6E92E2B973}"/>
          </ac:spMkLst>
        </pc:spChg>
        <pc:spChg chg="add mod">
          <ac:chgData name="Mishra, M.K. (Manish, Student M-CS)" userId="8a22b788-8ba7-473c-8814-40fa28c4012b" providerId="ADAL" clId="{3E5BDC52-E6B0-4BC2-9C35-997C4BB644D7}" dt="2023-12-18T14:52:55.011" v="13805" actId="164"/>
          <ac:spMkLst>
            <pc:docMk/>
            <pc:sldMk cId="135342129" sldId="289"/>
            <ac:spMk id="45" creationId="{BF27CD72-E17D-B3C0-0F16-E47DFB124665}"/>
          </ac:spMkLst>
        </pc:spChg>
        <pc:spChg chg="add mod">
          <ac:chgData name="Mishra, M.K. (Manish, Student M-CS)" userId="8a22b788-8ba7-473c-8814-40fa28c4012b" providerId="ADAL" clId="{3E5BDC52-E6B0-4BC2-9C35-997C4BB644D7}" dt="2023-12-18T14:53:20.796" v="13820" actId="164"/>
          <ac:spMkLst>
            <pc:docMk/>
            <pc:sldMk cId="135342129" sldId="289"/>
            <ac:spMk id="47" creationId="{D03C30D4-1F4A-FBE0-2294-8DB023D42CF6}"/>
          </ac:spMkLst>
        </pc:spChg>
        <pc:spChg chg="add del mod">
          <ac:chgData name="Mishra, M.K. (Manish, Student M-CS)" userId="8a22b788-8ba7-473c-8814-40fa28c4012b" providerId="ADAL" clId="{3E5BDC52-E6B0-4BC2-9C35-997C4BB644D7}" dt="2023-12-18T14:53:14.472" v="13817"/>
          <ac:spMkLst>
            <pc:docMk/>
            <pc:sldMk cId="135342129" sldId="289"/>
            <ac:spMk id="48" creationId="{30BB2DAD-77F9-1183-9A48-61A8EC02627C}"/>
          </ac:spMkLst>
        </pc:spChg>
        <pc:spChg chg="add mod">
          <ac:chgData name="Mishra, M.K. (Manish, Student M-CS)" userId="8a22b788-8ba7-473c-8814-40fa28c4012b" providerId="ADAL" clId="{3E5BDC52-E6B0-4BC2-9C35-997C4BB644D7}" dt="2023-12-18T14:53:46.817" v="13828" actId="164"/>
          <ac:spMkLst>
            <pc:docMk/>
            <pc:sldMk cId="135342129" sldId="289"/>
            <ac:spMk id="49" creationId="{AE26AAA3-473B-48F6-683E-D830C90880C0}"/>
          </ac:spMkLst>
        </pc:spChg>
        <pc:spChg chg="add mod">
          <ac:chgData name="Mishra, M.K. (Manish, Student M-CS)" userId="8a22b788-8ba7-473c-8814-40fa28c4012b" providerId="ADAL" clId="{3E5BDC52-E6B0-4BC2-9C35-997C4BB644D7}" dt="2023-12-18T14:54:52.136" v="13855" actId="164"/>
          <ac:spMkLst>
            <pc:docMk/>
            <pc:sldMk cId="135342129" sldId="289"/>
            <ac:spMk id="54" creationId="{40E77777-783F-03C5-B161-35273DAF43C2}"/>
          </ac:spMkLst>
        </pc:spChg>
        <pc:spChg chg="add mod">
          <ac:chgData name="Mishra, M.K. (Manish, Student M-CS)" userId="8a22b788-8ba7-473c-8814-40fa28c4012b" providerId="ADAL" clId="{3E5BDC52-E6B0-4BC2-9C35-997C4BB644D7}" dt="2023-12-18T14:55:26.910" v="13879" actId="164"/>
          <ac:spMkLst>
            <pc:docMk/>
            <pc:sldMk cId="135342129" sldId="289"/>
            <ac:spMk id="56" creationId="{D8C8318B-EE1B-135C-54D7-741D932014D0}"/>
          </ac:spMkLst>
        </pc:spChg>
        <pc:spChg chg="del">
          <ac:chgData name="Mishra, M.K. (Manish, Student M-CS)" userId="8a22b788-8ba7-473c-8814-40fa28c4012b" providerId="ADAL" clId="{3E5BDC52-E6B0-4BC2-9C35-997C4BB644D7}" dt="2023-12-18T14:45:21.781" v="13685" actId="478"/>
          <ac:spMkLst>
            <pc:docMk/>
            <pc:sldMk cId="135342129" sldId="289"/>
            <ac:spMk id="125" creationId="{00000000-0000-0000-0000-000000000000}"/>
          </ac:spMkLst>
        </pc:spChg>
        <pc:grpChg chg="mod">
          <ac:chgData name="Mishra, M.K. (Manish, Student M-CS)" userId="8a22b788-8ba7-473c-8814-40fa28c4012b" providerId="ADAL" clId="{3E5BDC52-E6B0-4BC2-9C35-997C4BB644D7}" dt="2023-12-18T20:31:26.198" v="14949" actId="1076"/>
          <ac:grpSpMkLst>
            <pc:docMk/>
            <pc:sldMk cId="135342129" sldId="289"/>
            <ac:grpSpMk id="18" creationId="{2741D712-EA6D-C9D0-5E29-68C6FADFB0A5}"/>
          </ac:grpSpMkLst>
        </pc:grpChg>
        <pc:grpChg chg="mod">
          <ac:chgData name="Mishra, M.K. (Manish, Student M-CS)" userId="8a22b788-8ba7-473c-8814-40fa28c4012b" providerId="ADAL" clId="{3E5BDC52-E6B0-4BC2-9C35-997C4BB644D7}" dt="2023-12-18T14:47:44.141" v="13714" actId="1076"/>
          <ac:grpSpMkLst>
            <pc:docMk/>
            <pc:sldMk cId="135342129" sldId="289"/>
            <ac:grpSpMk id="19" creationId="{38AE12F2-0E51-759F-BFD0-3E25D35C425F}"/>
          </ac:grpSpMkLst>
        </pc:grpChg>
        <pc:grpChg chg="mod">
          <ac:chgData name="Mishra, M.K. (Manish, Student M-CS)" userId="8a22b788-8ba7-473c-8814-40fa28c4012b" providerId="ADAL" clId="{3E5BDC52-E6B0-4BC2-9C35-997C4BB644D7}" dt="2023-12-18T14:49:11.268" v="13730" actId="1076"/>
          <ac:grpSpMkLst>
            <pc:docMk/>
            <pc:sldMk cId="135342129" sldId="289"/>
            <ac:grpSpMk id="20" creationId="{9C46255B-CD8C-46CF-F9E9-6BC56B06FB1B}"/>
          </ac:grpSpMkLst>
        </pc:grpChg>
        <pc:grpChg chg="mod">
          <ac:chgData name="Mishra, M.K. (Manish, Student M-CS)" userId="8a22b788-8ba7-473c-8814-40fa28c4012b" providerId="ADAL" clId="{3E5BDC52-E6B0-4BC2-9C35-997C4BB644D7}" dt="2023-12-18T20:31:33.234" v="14950" actId="1076"/>
          <ac:grpSpMkLst>
            <pc:docMk/>
            <pc:sldMk cId="135342129" sldId="289"/>
            <ac:grpSpMk id="21" creationId="{1532148F-4CC8-4B18-4A97-563B9DED4A56}"/>
          </ac:grpSpMkLst>
        </pc:grpChg>
        <pc:grpChg chg="add mod">
          <ac:chgData name="Mishra, M.K. (Manish, Student M-CS)" userId="8a22b788-8ba7-473c-8814-40fa28c4012b" providerId="ADAL" clId="{3E5BDC52-E6B0-4BC2-9C35-997C4BB644D7}" dt="2023-12-18T20:31:40.980" v="14953" actId="1076"/>
          <ac:grpSpMkLst>
            <pc:docMk/>
            <pc:sldMk cId="135342129" sldId="289"/>
            <ac:grpSpMk id="44" creationId="{ED345998-860E-049B-5591-19326DF246F5}"/>
          </ac:grpSpMkLst>
        </pc:grpChg>
        <pc:grpChg chg="add mod">
          <ac:chgData name="Mishra, M.K. (Manish, Student M-CS)" userId="8a22b788-8ba7-473c-8814-40fa28c4012b" providerId="ADAL" clId="{3E5BDC52-E6B0-4BC2-9C35-997C4BB644D7}" dt="2023-12-18T20:31:47.570" v="14954" actId="1076"/>
          <ac:grpSpMkLst>
            <pc:docMk/>
            <pc:sldMk cId="135342129" sldId="289"/>
            <ac:grpSpMk id="46" creationId="{4BF1F9B9-4FD2-50F1-41A6-8FC838B8DA9F}"/>
          </ac:grpSpMkLst>
        </pc:grpChg>
        <pc:grpChg chg="add mod">
          <ac:chgData name="Mishra, M.K. (Manish, Student M-CS)" userId="8a22b788-8ba7-473c-8814-40fa28c4012b" providerId="ADAL" clId="{3E5BDC52-E6B0-4BC2-9C35-997C4BB644D7}" dt="2023-12-18T20:31:51.156" v="14955" actId="1076"/>
          <ac:grpSpMkLst>
            <pc:docMk/>
            <pc:sldMk cId="135342129" sldId="289"/>
            <ac:grpSpMk id="50" creationId="{3E940251-AF98-03CA-22FC-B827ED6553EC}"/>
          </ac:grpSpMkLst>
        </pc:grpChg>
        <pc:grpChg chg="add mod">
          <ac:chgData name="Mishra, M.K. (Manish, Student M-CS)" userId="8a22b788-8ba7-473c-8814-40fa28c4012b" providerId="ADAL" clId="{3E5BDC52-E6B0-4BC2-9C35-997C4BB644D7}" dt="2023-12-18T20:31:37.474" v="14952" actId="1076"/>
          <ac:grpSpMkLst>
            <pc:docMk/>
            <pc:sldMk cId="135342129" sldId="289"/>
            <ac:grpSpMk id="51" creationId="{B6519D44-5030-EFF4-5B96-A4E779CEA7F6}"/>
          </ac:grpSpMkLst>
        </pc:grpChg>
        <pc:grpChg chg="add mod">
          <ac:chgData name="Mishra, M.K. (Manish, Student M-CS)" userId="8a22b788-8ba7-473c-8814-40fa28c4012b" providerId="ADAL" clId="{3E5BDC52-E6B0-4BC2-9C35-997C4BB644D7}" dt="2023-12-18T14:54:52.136" v="13855" actId="164"/>
          <ac:grpSpMkLst>
            <pc:docMk/>
            <pc:sldMk cId="135342129" sldId="289"/>
            <ac:grpSpMk id="55" creationId="{DC427403-84A2-CA74-CE27-B2AAAC0B4B96}"/>
          </ac:grpSpMkLst>
        </pc:grpChg>
        <pc:grpChg chg="add mod">
          <ac:chgData name="Mishra, M.K. (Manish, Student M-CS)" userId="8a22b788-8ba7-473c-8814-40fa28c4012b" providerId="ADAL" clId="{3E5BDC52-E6B0-4BC2-9C35-997C4BB644D7}" dt="2023-12-18T14:55:26.910" v="13879" actId="164"/>
          <ac:grpSpMkLst>
            <pc:docMk/>
            <pc:sldMk cId="135342129" sldId="289"/>
            <ac:grpSpMk id="57" creationId="{B3447A18-C281-28E2-3938-6E729CADC091}"/>
          </ac:grpSpMkLst>
        </pc:grpChg>
        <pc:grpChg chg="del">
          <ac:chgData name="Mishra, M.K. (Manish, Student M-CS)" userId="8a22b788-8ba7-473c-8814-40fa28c4012b" providerId="ADAL" clId="{3E5BDC52-E6B0-4BC2-9C35-997C4BB644D7}" dt="2023-12-18T14:49:08.789" v="13729" actId="478"/>
          <ac:grpSpMkLst>
            <pc:docMk/>
            <pc:sldMk cId="135342129" sldId="289"/>
            <ac:grpSpMk id="140" creationId="{00000000-0000-0000-0000-000000000000}"/>
          </ac:grpSpMkLst>
        </pc:grpChg>
        <pc:cxnChg chg="add mod">
          <ac:chgData name="Mishra, M.K. (Manish, Student M-CS)" userId="8a22b788-8ba7-473c-8814-40fa28c4012b" providerId="ADAL" clId="{3E5BDC52-E6B0-4BC2-9C35-997C4BB644D7}" dt="2023-12-18T20:31:26.198" v="14949" actId="1076"/>
          <ac:cxnSpMkLst>
            <pc:docMk/>
            <pc:sldMk cId="135342129" sldId="289"/>
            <ac:cxnSpMk id="7" creationId="{89A43696-6685-308B-63BA-AC464F7E8181}"/>
          </ac:cxnSpMkLst>
        </pc:cxnChg>
        <pc:cxnChg chg="add mod">
          <ac:chgData name="Mishra, M.K. (Manish, Student M-CS)" userId="8a22b788-8ba7-473c-8814-40fa28c4012b" providerId="ADAL" clId="{3E5BDC52-E6B0-4BC2-9C35-997C4BB644D7}" dt="2023-12-18T20:31:33.234" v="14950" actId="1076"/>
          <ac:cxnSpMkLst>
            <pc:docMk/>
            <pc:sldMk cId="135342129" sldId="289"/>
            <ac:cxnSpMk id="25" creationId="{9B292BB6-DCB3-9323-B7EF-44218163145D}"/>
          </ac:cxnSpMkLst>
        </pc:cxnChg>
        <pc:cxnChg chg="add del mod">
          <ac:chgData name="Mishra, M.K. (Manish, Student M-CS)" userId="8a22b788-8ba7-473c-8814-40fa28c4012b" providerId="ADAL" clId="{3E5BDC52-E6B0-4BC2-9C35-997C4BB644D7}" dt="2023-12-18T14:50:26.656" v="13738" actId="478"/>
          <ac:cxnSpMkLst>
            <pc:docMk/>
            <pc:sldMk cId="135342129" sldId="289"/>
            <ac:cxnSpMk id="27" creationId="{67DCB759-B748-D1ED-B99D-CA7765A57819}"/>
          </ac:cxnSpMkLst>
        </pc:cxnChg>
        <pc:cxnChg chg="add mod">
          <ac:chgData name="Mishra, M.K. (Manish, Student M-CS)" userId="8a22b788-8ba7-473c-8814-40fa28c4012b" providerId="ADAL" clId="{3E5BDC52-E6B0-4BC2-9C35-997C4BB644D7}" dt="2023-12-18T20:31:37.474" v="14952" actId="1076"/>
          <ac:cxnSpMkLst>
            <pc:docMk/>
            <pc:sldMk cId="135342129" sldId="289"/>
            <ac:cxnSpMk id="33" creationId="{86404DE7-0184-D017-5978-9A9E24BCAFF8}"/>
          </ac:cxnSpMkLst>
        </pc:cxnChg>
        <pc:cxnChg chg="add mod">
          <ac:chgData name="Mishra, M.K. (Manish, Student M-CS)" userId="8a22b788-8ba7-473c-8814-40fa28c4012b" providerId="ADAL" clId="{3E5BDC52-E6B0-4BC2-9C35-997C4BB644D7}" dt="2023-12-18T20:31:51.156" v="14955" actId="1076"/>
          <ac:cxnSpMkLst>
            <pc:docMk/>
            <pc:sldMk cId="135342129" sldId="289"/>
            <ac:cxnSpMk id="36" creationId="{FBDA2A5C-9BB7-0BE3-9D78-2ED213AA4930}"/>
          </ac:cxnSpMkLst>
        </pc:cxnChg>
        <pc:cxnChg chg="add mod">
          <ac:chgData name="Mishra, M.K. (Manish, Student M-CS)" userId="8a22b788-8ba7-473c-8814-40fa28c4012b" providerId="ADAL" clId="{3E5BDC52-E6B0-4BC2-9C35-997C4BB644D7}" dt="2023-12-18T20:31:47.570" v="14954" actId="1076"/>
          <ac:cxnSpMkLst>
            <pc:docMk/>
            <pc:sldMk cId="135342129" sldId="289"/>
            <ac:cxnSpMk id="38" creationId="{FC6DFE22-E0EE-7A04-2C15-0E32743D2E67}"/>
          </ac:cxnSpMkLst>
        </pc:cxnChg>
        <pc:cxnChg chg="add mod">
          <ac:chgData name="Mishra, M.K. (Manish, Student M-CS)" userId="8a22b788-8ba7-473c-8814-40fa28c4012b" providerId="ADAL" clId="{3E5BDC52-E6B0-4BC2-9C35-997C4BB644D7}" dt="2023-12-18T20:31:40.980" v="14953" actId="1076"/>
          <ac:cxnSpMkLst>
            <pc:docMk/>
            <pc:sldMk cId="135342129" sldId="289"/>
            <ac:cxnSpMk id="41" creationId="{06144BD9-87BB-8200-1398-EEE50E936A94}"/>
          </ac:cxnSpMkLst>
        </pc:cxnChg>
      </pc:sldChg>
      <pc:sldChg chg="add del">
        <pc:chgData name="Mishra, M.K. (Manish, Student M-CS)" userId="8a22b788-8ba7-473c-8814-40fa28c4012b" providerId="ADAL" clId="{3E5BDC52-E6B0-4BC2-9C35-997C4BB644D7}" dt="2023-12-18T14:32:21.245" v="13133"/>
        <pc:sldMkLst>
          <pc:docMk/>
          <pc:sldMk cId="3631324592" sldId="289"/>
        </pc:sldMkLst>
      </pc:sldChg>
      <pc:sldChg chg="addSp delSp modSp add mod ord delAnim modAnim modShow modNotesTx">
        <pc:chgData name="Mishra, M.K. (Manish, Student M-CS)" userId="8a22b788-8ba7-473c-8814-40fa28c4012b" providerId="ADAL" clId="{3E5BDC52-E6B0-4BC2-9C35-997C4BB644D7}" dt="2023-12-22T09:21:28.716" v="62365"/>
        <pc:sldMkLst>
          <pc:docMk/>
          <pc:sldMk cId="1699289552" sldId="290"/>
        </pc:sldMkLst>
        <pc:spChg chg="add mod">
          <ac:chgData name="Mishra, M.K. (Manish, Student M-CS)" userId="8a22b788-8ba7-473c-8814-40fa28c4012b" providerId="ADAL" clId="{3E5BDC52-E6B0-4BC2-9C35-997C4BB644D7}" dt="2023-12-18T14:58:44.911" v="13948" actId="1076"/>
          <ac:spMkLst>
            <pc:docMk/>
            <pc:sldMk cId="1699289552" sldId="290"/>
            <ac:spMk id="2" creationId="{8FD92A04-CF06-B7B1-7342-D78DE5585705}"/>
          </ac:spMkLst>
        </pc:spChg>
        <pc:spChg chg="add mod">
          <ac:chgData name="Mishra, M.K. (Manish, Student M-CS)" userId="8a22b788-8ba7-473c-8814-40fa28c4012b" providerId="ADAL" clId="{3E5BDC52-E6B0-4BC2-9C35-997C4BB644D7}" dt="2023-12-21T20:48:52.348" v="58559" actId="6549"/>
          <ac:spMkLst>
            <pc:docMk/>
            <pc:sldMk cId="1699289552" sldId="290"/>
            <ac:spMk id="4" creationId="{80982164-3665-EC3C-75A4-6158612D234D}"/>
          </ac:spMkLst>
        </pc:spChg>
        <pc:spChg chg="del">
          <ac:chgData name="Mishra, M.K. (Manish, Student M-CS)" userId="8a22b788-8ba7-473c-8814-40fa28c4012b" providerId="ADAL" clId="{3E5BDC52-E6B0-4BC2-9C35-997C4BB644D7}" dt="2023-12-18T14:57:53.598" v="13928" actId="478"/>
          <ac:spMkLst>
            <pc:docMk/>
            <pc:sldMk cId="1699289552" sldId="290"/>
            <ac:spMk id="4" creationId="{9F391F25-A776-A505-7CDC-3C2120BDE16E}"/>
          </ac:spMkLst>
        </pc:spChg>
        <pc:spChg chg="mod">
          <ac:chgData name="Mishra, M.K. (Manish, Student M-CS)" userId="8a22b788-8ba7-473c-8814-40fa28c4012b" providerId="ADAL" clId="{3E5BDC52-E6B0-4BC2-9C35-997C4BB644D7}" dt="2023-12-20T17:10:49.598" v="39594" actId="20577"/>
          <ac:spMkLst>
            <pc:docMk/>
            <pc:sldMk cId="1699289552" sldId="290"/>
            <ac:spMk id="6" creationId="{821C12DE-07D0-EB82-AD6A-BF9F910EC650}"/>
          </ac:spMkLst>
        </pc:spChg>
        <pc:spChg chg="mod">
          <ac:chgData name="Mishra, M.K. (Manish, Student M-CS)" userId="8a22b788-8ba7-473c-8814-40fa28c4012b" providerId="ADAL" clId="{3E5BDC52-E6B0-4BC2-9C35-997C4BB644D7}" dt="2023-12-20T17:10:53.576" v="39597" actId="20577"/>
          <ac:spMkLst>
            <pc:docMk/>
            <pc:sldMk cId="1699289552" sldId="290"/>
            <ac:spMk id="7" creationId="{C23DC850-AB08-7F9C-AD4D-E03F04762127}"/>
          </ac:spMkLst>
        </pc:spChg>
        <pc:spChg chg="del">
          <ac:chgData name="Mishra, M.K. (Manish, Student M-CS)" userId="8a22b788-8ba7-473c-8814-40fa28c4012b" providerId="ADAL" clId="{3E5BDC52-E6B0-4BC2-9C35-997C4BB644D7}" dt="2023-12-18T14:59:58.867" v="13965" actId="478"/>
          <ac:spMkLst>
            <pc:docMk/>
            <pc:sldMk cId="1699289552" sldId="290"/>
            <ac:spMk id="8" creationId="{F75289CC-8A53-760C-945F-158A47BDE271}"/>
          </ac:spMkLst>
        </pc:spChg>
        <pc:spChg chg="del">
          <ac:chgData name="Mishra, M.K. (Manish, Student M-CS)" userId="8a22b788-8ba7-473c-8814-40fa28c4012b" providerId="ADAL" clId="{3E5BDC52-E6B0-4BC2-9C35-997C4BB644D7}" dt="2023-12-18T23:53:19.466" v="20113" actId="478"/>
          <ac:spMkLst>
            <pc:docMk/>
            <pc:sldMk cId="1699289552" sldId="290"/>
            <ac:spMk id="9" creationId="{F8831608-71E7-4F77-EE6A-283FD92B9CA8}"/>
          </ac:spMkLst>
        </pc:spChg>
        <pc:spChg chg="add mod">
          <ac:chgData name="Mishra, M.K. (Manish, Student M-CS)" userId="8a22b788-8ba7-473c-8814-40fa28c4012b" providerId="ADAL" clId="{3E5BDC52-E6B0-4BC2-9C35-997C4BB644D7}" dt="2023-12-18T14:58:40.795" v="13947" actId="1076"/>
          <ac:spMkLst>
            <pc:docMk/>
            <pc:sldMk cId="1699289552" sldId="290"/>
            <ac:spMk id="11" creationId="{32354D5D-ED1D-E973-3ECE-75E676D7F530}"/>
          </ac:spMkLst>
        </pc:spChg>
        <pc:spChg chg="add del mod">
          <ac:chgData name="Mishra, M.K. (Manish, Student M-CS)" userId="8a22b788-8ba7-473c-8814-40fa28c4012b" providerId="ADAL" clId="{3E5BDC52-E6B0-4BC2-9C35-997C4BB644D7}" dt="2023-12-18T15:00:05.678" v="13967"/>
          <ac:spMkLst>
            <pc:docMk/>
            <pc:sldMk cId="1699289552" sldId="290"/>
            <ac:spMk id="12" creationId="{E85273B4-9F2B-A6A2-4CF2-65326BF36071}"/>
          </ac:spMkLst>
        </pc:spChg>
        <pc:spChg chg="add mod">
          <ac:chgData name="Mishra, M.K. (Manish, Student M-CS)" userId="8a22b788-8ba7-473c-8814-40fa28c4012b" providerId="ADAL" clId="{3E5BDC52-E6B0-4BC2-9C35-997C4BB644D7}" dt="2023-12-21T16:25:12.804" v="53589" actId="1076"/>
          <ac:spMkLst>
            <pc:docMk/>
            <pc:sldMk cId="1699289552" sldId="290"/>
            <ac:spMk id="13" creationId="{712967B0-4EC7-A772-E497-43FD0D8CAF64}"/>
          </ac:spMkLst>
        </pc:spChg>
        <pc:spChg chg="add mod">
          <ac:chgData name="Mishra, M.K. (Manish, Student M-CS)" userId="8a22b788-8ba7-473c-8814-40fa28c4012b" providerId="ADAL" clId="{3E5BDC52-E6B0-4BC2-9C35-997C4BB644D7}" dt="2023-12-21T16:25:12.804" v="53589" actId="1076"/>
          <ac:spMkLst>
            <pc:docMk/>
            <pc:sldMk cId="1699289552" sldId="290"/>
            <ac:spMk id="14" creationId="{D2C8D714-D7F3-8125-F4FD-A0058261759A}"/>
          </ac:spMkLst>
        </pc:spChg>
        <pc:spChg chg="add del mod">
          <ac:chgData name="Mishra, M.K. (Manish, Student M-CS)" userId="8a22b788-8ba7-473c-8814-40fa28c4012b" providerId="ADAL" clId="{3E5BDC52-E6B0-4BC2-9C35-997C4BB644D7}" dt="2023-12-18T15:01:07.148" v="14047" actId="478"/>
          <ac:spMkLst>
            <pc:docMk/>
            <pc:sldMk cId="1699289552" sldId="290"/>
            <ac:spMk id="15" creationId="{AD36A37B-54E7-AB3C-16C4-6CD5AC740C08}"/>
          </ac:spMkLst>
        </pc:spChg>
        <pc:spChg chg="add mod">
          <ac:chgData name="Mishra, M.K. (Manish, Student M-CS)" userId="8a22b788-8ba7-473c-8814-40fa28c4012b" providerId="ADAL" clId="{3E5BDC52-E6B0-4BC2-9C35-997C4BB644D7}" dt="2023-12-21T16:25:12.804" v="53589" actId="1076"/>
          <ac:spMkLst>
            <pc:docMk/>
            <pc:sldMk cId="1699289552" sldId="290"/>
            <ac:spMk id="16" creationId="{BE593A58-2DEB-65E8-3552-263CD8A465FD}"/>
          </ac:spMkLst>
        </pc:spChg>
        <pc:spChg chg="add mod">
          <ac:chgData name="Mishra, M.K. (Manish, Student M-CS)" userId="8a22b788-8ba7-473c-8814-40fa28c4012b" providerId="ADAL" clId="{3E5BDC52-E6B0-4BC2-9C35-997C4BB644D7}" dt="2023-12-21T16:25:04.507" v="53588" actId="1076"/>
          <ac:spMkLst>
            <pc:docMk/>
            <pc:sldMk cId="1699289552" sldId="290"/>
            <ac:spMk id="17" creationId="{ED1345AB-1C69-D485-987C-2052FC2B788B}"/>
          </ac:spMkLst>
        </pc:spChg>
        <pc:spChg chg="add del mod">
          <ac:chgData name="Mishra, M.K. (Manish, Student M-CS)" userId="8a22b788-8ba7-473c-8814-40fa28c4012b" providerId="ADAL" clId="{3E5BDC52-E6B0-4BC2-9C35-997C4BB644D7}" dt="2023-12-18T15:01:36.096" v="14068" actId="478"/>
          <ac:spMkLst>
            <pc:docMk/>
            <pc:sldMk cId="1699289552" sldId="290"/>
            <ac:spMk id="18" creationId="{044C145F-FCFE-4D60-936B-B0AAC7C59369}"/>
          </ac:spMkLst>
        </pc:spChg>
        <pc:spChg chg="add mod">
          <ac:chgData name="Mishra, M.K. (Manish, Student M-CS)" userId="8a22b788-8ba7-473c-8814-40fa28c4012b" providerId="ADAL" clId="{3E5BDC52-E6B0-4BC2-9C35-997C4BB644D7}" dt="2023-12-21T16:25:04.507" v="53588" actId="1076"/>
          <ac:spMkLst>
            <pc:docMk/>
            <pc:sldMk cId="1699289552" sldId="290"/>
            <ac:spMk id="19" creationId="{98B4618F-3BF5-0080-2C6C-220AC2EBA17D}"/>
          </ac:spMkLst>
        </pc:spChg>
        <pc:spChg chg="add mod">
          <ac:chgData name="Mishra, M.K. (Manish, Student M-CS)" userId="8a22b788-8ba7-473c-8814-40fa28c4012b" providerId="ADAL" clId="{3E5BDC52-E6B0-4BC2-9C35-997C4BB644D7}" dt="2023-12-21T16:25:04.507" v="53588" actId="1076"/>
          <ac:spMkLst>
            <pc:docMk/>
            <pc:sldMk cId="1699289552" sldId="290"/>
            <ac:spMk id="20" creationId="{F569D66A-9E0B-8BFE-8CCD-3F2D12B1BFEE}"/>
          </ac:spMkLst>
        </pc:spChg>
        <pc:spChg chg="add mod">
          <ac:chgData name="Mishra, M.K. (Manish, Student M-CS)" userId="8a22b788-8ba7-473c-8814-40fa28c4012b" providerId="ADAL" clId="{3E5BDC52-E6B0-4BC2-9C35-997C4BB644D7}" dt="2023-12-21T16:25:04.507" v="53588" actId="1076"/>
          <ac:spMkLst>
            <pc:docMk/>
            <pc:sldMk cId="1699289552" sldId="290"/>
            <ac:spMk id="21" creationId="{A06B41EE-CED0-7D33-4A8E-7C4F22242DFC}"/>
          </ac:spMkLst>
        </pc:spChg>
        <pc:spChg chg="add del">
          <ac:chgData name="Mishra, M.K. (Manish, Student M-CS)" userId="8a22b788-8ba7-473c-8814-40fa28c4012b" providerId="ADAL" clId="{3E5BDC52-E6B0-4BC2-9C35-997C4BB644D7}" dt="2023-12-18T15:02:35.242" v="14171" actId="22"/>
          <ac:spMkLst>
            <pc:docMk/>
            <pc:sldMk cId="1699289552" sldId="290"/>
            <ac:spMk id="23" creationId="{20D3665D-0F49-4D54-6F07-64EB14B18FFA}"/>
          </ac:spMkLst>
        </pc:spChg>
        <pc:spChg chg="add mod">
          <ac:chgData name="Mishra, M.K. (Manish, Student M-CS)" userId="8a22b788-8ba7-473c-8814-40fa28c4012b" providerId="ADAL" clId="{3E5BDC52-E6B0-4BC2-9C35-997C4BB644D7}" dt="2023-12-20T17:11:25.487" v="39661" actId="1035"/>
          <ac:spMkLst>
            <pc:docMk/>
            <pc:sldMk cId="1699289552" sldId="290"/>
            <ac:spMk id="24" creationId="{51D79FD9-0CF1-3165-5365-F6548AA4E27A}"/>
          </ac:spMkLst>
        </pc:spChg>
        <pc:spChg chg="add mod">
          <ac:chgData name="Mishra, M.K. (Manish, Student M-CS)" userId="8a22b788-8ba7-473c-8814-40fa28c4012b" providerId="ADAL" clId="{3E5BDC52-E6B0-4BC2-9C35-997C4BB644D7}" dt="2023-12-20T17:11:12.148" v="39628" actId="1038"/>
          <ac:spMkLst>
            <pc:docMk/>
            <pc:sldMk cId="1699289552" sldId="290"/>
            <ac:spMk id="25" creationId="{AA060E44-6356-16F1-BB41-C9CB34CEA4F0}"/>
          </ac:spMkLst>
        </pc:spChg>
        <pc:spChg chg="mod">
          <ac:chgData name="Mishra, M.K. (Manish, Student M-CS)" userId="8a22b788-8ba7-473c-8814-40fa28c4012b" providerId="ADAL" clId="{3E5BDC52-E6B0-4BC2-9C35-997C4BB644D7}" dt="2023-12-20T23:04:19.713" v="45683" actId="20577"/>
          <ac:spMkLst>
            <pc:docMk/>
            <pc:sldMk cId="1699289552" sldId="290"/>
            <ac:spMk id="125" creationId="{00000000-0000-0000-0000-000000000000}"/>
          </ac:spMkLst>
        </pc:spChg>
        <pc:grpChg chg="del">
          <ac:chgData name="Mishra, M.K. (Manish, Student M-CS)" userId="8a22b788-8ba7-473c-8814-40fa28c4012b" providerId="ADAL" clId="{3E5BDC52-E6B0-4BC2-9C35-997C4BB644D7}" dt="2023-12-18T14:59:56.782" v="13964" actId="478"/>
          <ac:grpSpMkLst>
            <pc:docMk/>
            <pc:sldMk cId="1699289552" sldId="290"/>
            <ac:grpSpMk id="134" creationId="{00000000-0000-0000-0000-000000000000}"/>
          </ac:grpSpMkLst>
        </pc:grpChg>
        <pc:grpChg chg="del">
          <ac:chgData name="Mishra, M.K. (Manish, Student M-CS)" userId="8a22b788-8ba7-473c-8814-40fa28c4012b" providerId="ADAL" clId="{3E5BDC52-E6B0-4BC2-9C35-997C4BB644D7}" dt="2023-12-18T14:59:56.782" v="13964" actId="478"/>
          <ac:grpSpMkLst>
            <pc:docMk/>
            <pc:sldMk cId="1699289552" sldId="290"/>
            <ac:grpSpMk id="140" creationId="{00000000-0000-0000-0000-000000000000}"/>
          </ac:grpSpMkLst>
        </pc:grpChg>
      </pc:sldChg>
      <pc:sldChg chg="addSp delSp modSp add del mod ord delAnim modAnim modNotesTx">
        <pc:chgData name="Mishra, M.K. (Manish, Student M-CS)" userId="8a22b788-8ba7-473c-8814-40fa28c4012b" providerId="ADAL" clId="{3E5BDC52-E6B0-4BC2-9C35-997C4BB644D7}" dt="2023-12-21T19:23:53.432" v="58341" actId="47"/>
        <pc:sldMkLst>
          <pc:docMk/>
          <pc:sldMk cId="3675378580" sldId="291"/>
        </pc:sldMkLst>
        <pc:spChg chg="add mod">
          <ac:chgData name="Mishra, M.K. (Manish, Student M-CS)" userId="8a22b788-8ba7-473c-8814-40fa28c4012b" providerId="ADAL" clId="{3E5BDC52-E6B0-4BC2-9C35-997C4BB644D7}" dt="2023-12-21T13:34:13.655" v="50082"/>
          <ac:spMkLst>
            <pc:docMk/>
            <pc:sldMk cId="3675378580" sldId="291"/>
            <ac:spMk id="2" creationId="{8ED0F3B4-0BB6-BFF0-D12B-2B4959E6170C}"/>
          </ac:spMkLst>
        </pc:spChg>
        <pc:spChg chg="add mod">
          <ac:chgData name="Mishra, M.K. (Manish, Student M-CS)" userId="8a22b788-8ba7-473c-8814-40fa28c4012b" providerId="ADAL" clId="{3E5BDC52-E6B0-4BC2-9C35-997C4BB644D7}" dt="2023-12-20T17:09:08.020" v="39559"/>
          <ac:spMkLst>
            <pc:docMk/>
            <pc:sldMk cId="3675378580" sldId="291"/>
            <ac:spMk id="4" creationId="{633B8375-8659-4287-62B8-785EE3F9F8E7}"/>
          </ac:spMkLst>
        </pc:spChg>
        <pc:spChg chg="del mod">
          <ac:chgData name="Mishra, M.K. (Manish, Student M-CS)" userId="8a22b788-8ba7-473c-8814-40fa28c4012b" providerId="ADAL" clId="{3E5BDC52-E6B0-4BC2-9C35-997C4BB644D7}" dt="2023-12-18T23:07:06.586" v="17663" actId="478"/>
          <ac:spMkLst>
            <pc:docMk/>
            <pc:sldMk cId="3675378580" sldId="291"/>
            <ac:spMk id="4" creationId="{9F391F25-A776-A505-7CDC-3C2120BDE16E}"/>
          </ac:spMkLst>
        </pc:spChg>
        <pc:spChg chg="mod">
          <ac:chgData name="Mishra, M.K. (Manish, Student M-CS)" userId="8a22b788-8ba7-473c-8814-40fa28c4012b" providerId="ADAL" clId="{3E5BDC52-E6B0-4BC2-9C35-997C4BB644D7}" dt="2023-12-18T20:35:35.948" v="14976"/>
          <ac:spMkLst>
            <pc:docMk/>
            <pc:sldMk cId="3675378580" sldId="291"/>
            <ac:spMk id="8" creationId="{D0E710E2-D41B-D6C5-C0C0-2109938662FE}"/>
          </ac:spMkLst>
        </pc:spChg>
        <pc:spChg chg="del">
          <ac:chgData name="Mishra, M.K. (Manish, Student M-CS)" userId="8a22b788-8ba7-473c-8814-40fa28c4012b" providerId="ADAL" clId="{3E5BDC52-E6B0-4BC2-9C35-997C4BB644D7}" dt="2023-12-18T23:53:14.922" v="20112" actId="478"/>
          <ac:spMkLst>
            <pc:docMk/>
            <pc:sldMk cId="3675378580" sldId="291"/>
            <ac:spMk id="9" creationId="{F8831608-71E7-4F77-EE6A-283FD92B9CA8}"/>
          </ac:spMkLst>
        </pc:spChg>
        <pc:spChg chg="mod ord">
          <ac:chgData name="Mishra, M.K. (Manish, Student M-CS)" userId="8a22b788-8ba7-473c-8814-40fa28c4012b" providerId="ADAL" clId="{3E5BDC52-E6B0-4BC2-9C35-997C4BB644D7}" dt="2023-12-18T22:35:55.482" v="16671" actId="14100"/>
          <ac:spMkLst>
            <pc:docMk/>
            <pc:sldMk cId="3675378580" sldId="291"/>
            <ac:spMk id="22" creationId="{147BF09A-1AC3-F309-0676-DED34897CF60}"/>
          </ac:spMkLst>
        </pc:spChg>
        <pc:spChg chg="mod">
          <ac:chgData name="Mishra, M.K. (Manish, Student M-CS)" userId="8a22b788-8ba7-473c-8814-40fa28c4012b" providerId="ADAL" clId="{3E5BDC52-E6B0-4BC2-9C35-997C4BB644D7}" dt="2023-12-18T20:35:35.948" v="14976"/>
          <ac:spMkLst>
            <pc:docMk/>
            <pc:sldMk cId="3675378580" sldId="291"/>
            <ac:spMk id="23" creationId="{532DC5D4-975F-8919-8974-7ECECA04D63F}"/>
          </ac:spMkLst>
        </pc:spChg>
        <pc:spChg chg="mod">
          <ac:chgData name="Mishra, M.K. (Manish, Student M-CS)" userId="8a22b788-8ba7-473c-8814-40fa28c4012b" providerId="ADAL" clId="{3E5BDC52-E6B0-4BC2-9C35-997C4BB644D7}" dt="2023-12-20T17:09:41.430" v="39561"/>
          <ac:spMkLst>
            <pc:docMk/>
            <pc:sldMk cId="3675378580" sldId="291"/>
            <ac:spMk id="24" creationId="{35A4139D-D578-10E8-8866-86FF79D47D8D}"/>
          </ac:spMkLst>
        </pc:spChg>
        <pc:spChg chg="mod">
          <ac:chgData name="Mishra, M.K. (Manish, Student M-CS)" userId="8a22b788-8ba7-473c-8814-40fa28c4012b" providerId="ADAL" clId="{3E5BDC52-E6B0-4BC2-9C35-997C4BB644D7}" dt="2023-12-20T17:09:41.430" v="39561"/>
          <ac:spMkLst>
            <pc:docMk/>
            <pc:sldMk cId="3675378580" sldId="291"/>
            <ac:spMk id="25" creationId="{30B8A37B-5197-8BC1-0A9D-A0B6448EF944}"/>
          </ac:spMkLst>
        </pc:spChg>
        <pc:spChg chg="mod">
          <ac:chgData name="Mishra, M.K. (Manish, Student M-CS)" userId="8a22b788-8ba7-473c-8814-40fa28c4012b" providerId="ADAL" clId="{3E5BDC52-E6B0-4BC2-9C35-997C4BB644D7}" dt="2023-12-18T20:36:05.592" v="14981"/>
          <ac:spMkLst>
            <pc:docMk/>
            <pc:sldMk cId="3675378580" sldId="291"/>
            <ac:spMk id="28" creationId="{5AEF06AF-53A2-9C36-1E27-2A53C2D2C57E}"/>
          </ac:spMkLst>
        </pc:spChg>
        <pc:spChg chg="mod">
          <ac:chgData name="Mishra, M.K. (Manish, Student M-CS)" userId="8a22b788-8ba7-473c-8814-40fa28c4012b" providerId="ADAL" clId="{3E5BDC52-E6B0-4BC2-9C35-997C4BB644D7}" dt="2023-12-18T20:36:05.592" v="14981"/>
          <ac:spMkLst>
            <pc:docMk/>
            <pc:sldMk cId="3675378580" sldId="291"/>
            <ac:spMk id="29" creationId="{2D56BE5D-1350-E804-EFCD-43422599C88F}"/>
          </ac:spMkLst>
        </pc:spChg>
        <pc:spChg chg="mod">
          <ac:chgData name="Mishra, M.K. (Manish, Student M-CS)" userId="8a22b788-8ba7-473c-8814-40fa28c4012b" providerId="ADAL" clId="{3E5BDC52-E6B0-4BC2-9C35-997C4BB644D7}" dt="2023-12-20T17:09:41.430" v="39561"/>
          <ac:spMkLst>
            <pc:docMk/>
            <pc:sldMk cId="3675378580" sldId="291"/>
            <ac:spMk id="31" creationId="{566BB3A1-4F56-3241-8F57-B5AADA867334}"/>
          </ac:spMkLst>
        </pc:spChg>
        <pc:spChg chg="mod">
          <ac:chgData name="Mishra, M.K. (Manish, Student M-CS)" userId="8a22b788-8ba7-473c-8814-40fa28c4012b" providerId="ADAL" clId="{3E5BDC52-E6B0-4BC2-9C35-997C4BB644D7}" dt="2023-12-18T20:36:30.369" v="14986"/>
          <ac:spMkLst>
            <pc:docMk/>
            <pc:sldMk cId="3675378580" sldId="291"/>
            <ac:spMk id="34" creationId="{D33E212A-D225-ADFD-D6FC-FF0052ED90CA}"/>
          </ac:spMkLst>
        </pc:spChg>
        <pc:spChg chg="mod">
          <ac:chgData name="Mishra, M.K. (Manish, Student M-CS)" userId="8a22b788-8ba7-473c-8814-40fa28c4012b" providerId="ADAL" clId="{3E5BDC52-E6B0-4BC2-9C35-997C4BB644D7}" dt="2023-12-18T20:36:30.369" v="14986"/>
          <ac:spMkLst>
            <pc:docMk/>
            <pc:sldMk cId="3675378580" sldId="291"/>
            <ac:spMk id="35" creationId="{771EDC49-8AFD-1AE6-B830-8910E746DC81}"/>
          </ac:spMkLst>
        </pc:spChg>
        <pc:spChg chg="mod">
          <ac:chgData name="Mishra, M.K. (Manish, Student M-CS)" userId="8a22b788-8ba7-473c-8814-40fa28c4012b" providerId="ADAL" clId="{3E5BDC52-E6B0-4BC2-9C35-997C4BB644D7}" dt="2023-12-20T17:09:41.430" v="39561"/>
          <ac:spMkLst>
            <pc:docMk/>
            <pc:sldMk cId="3675378580" sldId="291"/>
            <ac:spMk id="36" creationId="{E99EDE83-A277-433B-C088-7A8048E3563B}"/>
          </ac:spMkLst>
        </pc:spChg>
        <pc:spChg chg="mod">
          <ac:chgData name="Mishra, M.K. (Manish, Student M-CS)" userId="8a22b788-8ba7-473c-8814-40fa28c4012b" providerId="ADAL" clId="{3E5BDC52-E6B0-4BC2-9C35-997C4BB644D7}" dt="2023-12-18T20:36:48.382" v="14989"/>
          <ac:spMkLst>
            <pc:docMk/>
            <pc:sldMk cId="3675378580" sldId="291"/>
            <ac:spMk id="39" creationId="{55908660-DF36-F158-977F-B17248DA0622}"/>
          </ac:spMkLst>
        </pc:spChg>
        <pc:spChg chg="mod">
          <ac:chgData name="Mishra, M.K. (Manish, Student M-CS)" userId="8a22b788-8ba7-473c-8814-40fa28c4012b" providerId="ADAL" clId="{3E5BDC52-E6B0-4BC2-9C35-997C4BB644D7}" dt="2023-12-18T20:36:48.382" v="14989"/>
          <ac:spMkLst>
            <pc:docMk/>
            <pc:sldMk cId="3675378580" sldId="291"/>
            <ac:spMk id="40" creationId="{69B0AD22-6A8C-116C-38EF-75EC2DE86809}"/>
          </ac:spMkLst>
        </pc:spChg>
        <pc:spChg chg="add del mod">
          <ac:chgData name="Mishra, M.K. (Manish, Student M-CS)" userId="8a22b788-8ba7-473c-8814-40fa28c4012b" providerId="ADAL" clId="{3E5BDC52-E6B0-4BC2-9C35-997C4BB644D7}" dt="2023-12-20T23:32:47.135" v="45933" actId="478"/>
          <ac:spMkLst>
            <pc:docMk/>
            <pc:sldMk cId="3675378580" sldId="291"/>
            <ac:spMk id="41" creationId="{E7E3AC71-8ABF-DD00-123C-1CF9E04691F4}"/>
          </ac:spMkLst>
        </pc:spChg>
        <pc:spChg chg="mod">
          <ac:chgData name="Mishra, M.K. (Manish, Student M-CS)" userId="8a22b788-8ba7-473c-8814-40fa28c4012b" providerId="ADAL" clId="{3E5BDC52-E6B0-4BC2-9C35-997C4BB644D7}" dt="2023-12-21T00:23:07.821" v="46757" actId="403"/>
          <ac:spMkLst>
            <pc:docMk/>
            <pc:sldMk cId="3675378580" sldId="291"/>
            <ac:spMk id="44" creationId="{C4477640-8641-DFC6-5AD3-939239DAE1E6}"/>
          </ac:spMkLst>
        </pc:spChg>
        <pc:spChg chg="add mod">
          <ac:chgData name="Mishra, M.K. (Manish, Student M-CS)" userId="8a22b788-8ba7-473c-8814-40fa28c4012b" providerId="ADAL" clId="{3E5BDC52-E6B0-4BC2-9C35-997C4BB644D7}" dt="2023-12-20T23:32:45.392" v="45932"/>
          <ac:spMkLst>
            <pc:docMk/>
            <pc:sldMk cId="3675378580" sldId="291"/>
            <ac:spMk id="45" creationId="{581B92AF-1812-E903-AFD9-D79BEB65377C}"/>
          </ac:spMkLst>
        </pc:spChg>
        <pc:spChg chg="add mod">
          <ac:chgData name="Mishra, M.K. (Manish, Student M-CS)" userId="8a22b788-8ba7-473c-8814-40fa28c4012b" providerId="ADAL" clId="{3E5BDC52-E6B0-4BC2-9C35-997C4BB644D7}" dt="2023-12-20T23:32:45.392" v="45932"/>
          <ac:spMkLst>
            <pc:docMk/>
            <pc:sldMk cId="3675378580" sldId="291"/>
            <ac:spMk id="46" creationId="{DF671BF6-E80F-40A3-4373-5772C37E1AB1}"/>
          </ac:spMkLst>
        </pc:spChg>
        <pc:spChg chg="mod ord">
          <ac:chgData name="Mishra, M.K. (Manish, Student M-CS)" userId="8a22b788-8ba7-473c-8814-40fa28c4012b" providerId="ADAL" clId="{3E5BDC52-E6B0-4BC2-9C35-997C4BB644D7}" dt="2023-12-21T00:24:09.537" v="46771" actId="1076"/>
          <ac:spMkLst>
            <pc:docMk/>
            <pc:sldMk cId="3675378580" sldId="291"/>
            <ac:spMk id="49" creationId="{A170E8B4-37EA-4249-FD4C-3847F2800814}"/>
          </ac:spMkLst>
        </pc:spChg>
        <pc:spChg chg="mod">
          <ac:chgData name="Mishra, M.K. (Manish, Student M-CS)" userId="8a22b788-8ba7-473c-8814-40fa28c4012b" providerId="ADAL" clId="{3E5BDC52-E6B0-4BC2-9C35-997C4BB644D7}" dt="2023-12-21T00:22:27.457" v="46750"/>
          <ac:spMkLst>
            <pc:docMk/>
            <pc:sldMk cId="3675378580" sldId="291"/>
            <ac:spMk id="51" creationId="{ACB6DBAF-B0B8-404C-63E3-4EF037945FD7}"/>
          </ac:spMkLst>
        </pc:spChg>
        <pc:spChg chg="add mod">
          <ac:chgData name="Mishra, M.K. (Manish, Student M-CS)" userId="8a22b788-8ba7-473c-8814-40fa28c4012b" providerId="ADAL" clId="{3E5BDC52-E6B0-4BC2-9C35-997C4BB644D7}" dt="2023-12-21T00:22:46.104" v="46752" actId="1076"/>
          <ac:spMkLst>
            <pc:docMk/>
            <pc:sldMk cId="3675378580" sldId="291"/>
            <ac:spMk id="52" creationId="{7FF190B0-A8C2-894D-6E9F-3932D89736B7}"/>
          </ac:spMkLst>
        </pc:spChg>
        <pc:spChg chg="add del mod">
          <ac:chgData name="Mishra, M.K. (Manish, Student M-CS)" userId="8a22b788-8ba7-473c-8814-40fa28c4012b" providerId="ADAL" clId="{3E5BDC52-E6B0-4BC2-9C35-997C4BB644D7}" dt="2023-12-20T17:09:07.172" v="39558" actId="478"/>
          <ac:spMkLst>
            <pc:docMk/>
            <pc:sldMk cId="3675378580" sldId="291"/>
            <ac:spMk id="53" creationId="{5E75871C-9D0E-DD7F-4E16-E25B5F2BC5C7}"/>
          </ac:spMkLst>
        </pc:spChg>
        <pc:spChg chg="mod">
          <ac:chgData name="Mishra, M.K. (Manish, Student M-CS)" userId="8a22b788-8ba7-473c-8814-40fa28c4012b" providerId="ADAL" clId="{3E5BDC52-E6B0-4BC2-9C35-997C4BB644D7}" dt="2023-12-21T00:22:27.457" v="46750"/>
          <ac:spMkLst>
            <pc:docMk/>
            <pc:sldMk cId="3675378580" sldId="291"/>
            <ac:spMk id="53" creationId="{EED36ED3-EC33-4698-838C-9C032E61B383}"/>
          </ac:spMkLst>
        </pc:spChg>
        <pc:spChg chg="mod">
          <ac:chgData name="Mishra, M.K. (Manish, Student M-CS)" userId="8a22b788-8ba7-473c-8814-40fa28c4012b" providerId="ADAL" clId="{3E5BDC52-E6B0-4BC2-9C35-997C4BB644D7}" dt="2023-12-21T00:22:27.457" v="46750"/>
          <ac:spMkLst>
            <pc:docMk/>
            <pc:sldMk cId="3675378580" sldId="291"/>
            <ac:spMk id="55" creationId="{B2B7E9D9-3275-E90F-049A-1F70361E4725}"/>
          </ac:spMkLst>
        </pc:spChg>
        <pc:spChg chg="mod">
          <ac:chgData name="Mishra, M.K. (Manish, Student M-CS)" userId="8a22b788-8ba7-473c-8814-40fa28c4012b" providerId="ADAL" clId="{3E5BDC52-E6B0-4BC2-9C35-997C4BB644D7}" dt="2023-12-21T00:22:27.457" v="46750"/>
          <ac:spMkLst>
            <pc:docMk/>
            <pc:sldMk cId="3675378580" sldId="291"/>
            <ac:spMk id="56" creationId="{4BE0EDA8-995E-16B6-A4F5-5AD652E00DE2}"/>
          </ac:spMkLst>
        </pc:spChg>
        <pc:spChg chg="mod">
          <ac:chgData name="Mishra, M.K. (Manish, Student M-CS)" userId="8a22b788-8ba7-473c-8814-40fa28c4012b" providerId="ADAL" clId="{3E5BDC52-E6B0-4BC2-9C35-997C4BB644D7}" dt="2023-12-21T00:22:27.457" v="46750"/>
          <ac:spMkLst>
            <pc:docMk/>
            <pc:sldMk cId="3675378580" sldId="291"/>
            <ac:spMk id="58" creationId="{EAE427CB-B38A-FED4-1BED-C6EEB9490221}"/>
          </ac:spMkLst>
        </pc:spChg>
        <pc:spChg chg="mod">
          <ac:chgData name="Mishra, M.K. (Manish, Student M-CS)" userId="8a22b788-8ba7-473c-8814-40fa28c4012b" providerId="ADAL" clId="{3E5BDC52-E6B0-4BC2-9C35-997C4BB644D7}" dt="2023-12-21T00:22:27.457" v="46750"/>
          <ac:spMkLst>
            <pc:docMk/>
            <pc:sldMk cId="3675378580" sldId="291"/>
            <ac:spMk id="59" creationId="{7C9830CA-1A7B-8241-C962-BE3F6FDFAD20}"/>
          </ac:spMkLst>
        </pc:spChg>
        <pc:spChg chg="mod">
          <ac:chgData name="Mishra, M.K. (Manish, Student M-CS)" userId="8a22b788-8ba7-473c-8814-40fa28c4012b" providerId="ADAL" clId="{3E5BDC52-E6B0-4BC2-9C35-997C4BB644D7}" dt="2023-12-21T00:22:27.457" v="46750"/>
          <ac:spMkLst>
            <pc:docMk/>
            <pc:sldMk cId="3675378580" sldId="291"/>
            <ac:spMk id="61" creationId="{42333371-7E4C-90A0-83AC-CD80DA44011B}"/>
          </ac:spMkLst>
        </pc:spChg>
        <pc:spChg chg="mod">
          <ac:chgData name="Mishra, M.K. (Manish, Student M-CS)" userId="8a22b788-8ba7-473c-8814-40fa28c4012b" providerId="ADAL" clId="{3E5BDC52-E6B0-4BC2-9C35-997C4BB644D7}" dt="2023-12-21T00:22:27.457" v="46750"/>
          <ac:spMkLst>
            <pc:docMk/>
            <pc:sldMk cId="3675378580" sldId="291"/>
            <ac:spMk id="62" creationId="{71AF00F3-E214-6218-8A41-1DC41D677611}"/>
          </ac:spMkLst>
        </pc:spChg>
        <pc:spChg chg="del">
          <ac:chgData name="Mishra, M.K. (Manish, Student M-CS)" userId="8a22b788-8ba7-473c-8814-40fa28c4012b" providerId="ADAL" clId="{3E5BDC52-E6B0-4BC2-9C35-997C4BB644D7}" dt="2023-12-18T20:35:19.356" v="14974" actId="478"/>
          <ac:spMkLst>
            <pc:docMk/>
            <pc:sldMk cId="3675378580" sldId="291"/>
            <ac:spMk id="125" creationId="{00000000-0000-0000-0000-000000000000}"/>
          </ac:spMkLst>
        </pc:spChg>
        <pc:spChg chg="mod">
          <ac:chgData name="Mishra, M.K. (Manish, Student M-CS)" userId="8a22b788-8ba7-473c-8814-40fa28c4012b" providerId="ADAL" clId="{3E5BDC52-E6B0-4BC2-9C35-997C4BB644D7}" dt="2023-12-21T00:22:27.457" v="46750"/>
          <ac:spMkLst>
            <pc:docMk/>
            <pc:sldMk cId="3675378580" sldId="291"/>
            <ac:spMk id="128" creationId="{F6D8034E-526E-2D17-B8C1-20C2FA7EB4C9}"/>
          </ac:spMkLst>
        </pc:spChg>
        <pc:spChg chg="mod">
          <ac:chgData name="Mishra, M.K. (Manish, Student M-CS)" userId="8a22b788-8ba7-473c-8814-40fa28c4012b" providerId="ADAL" clId="{3E5BDC52-E6B0-4BC2-9C35-997C4BB644D7}" dt="2023-12-21T00:22:27.457" v="46750"/>
          <ac:spMkLst>
            <pc:docMk/>
            <pc:sldMk cId="3675378580" sldId="291"/>
            <ac:spMk id="129" creationId="{11EDE245-CA48-EF83-63BE-9E1439515990}"/>
          </ac:spMkLst>
        </pc:spChg>
        <pc:spChg chg="add mod">
          <ac:chgData name="Mishra, M.K. (Manish, Student M-CS)" userId="8a22b788-8ba7-473c-8814-40fa28c4012b" providerId="ADAL" clId="{3E5BDC52-E6B0-4BC2-9C35-997C4BB644D7}" dt="2023-12-21T00:23:37.640" v="46764" actId="571"/>
          <ac:spMkLst>
            <pc:docMk/>
            <pc:sldMk cId="3675378580" sldId="291"/>
            <ac:spMk id="138" creationId="{EAE1CFEA-C80F-00F7-2E5B-8712829EC600}"/>
          </ac:spMkLst>
        </pc:spChg>
        <pc:grpChg chg="add mod">
          <ac:chgData name="Mishra, M.K. (Manish, Student M-CS)" userId="8a22b788-8ba7-473c-8814-40fa28c4012b" providerId="ADAL" clId="{3E5BDC52-E6B0-4BC2-9C35-997C4BB644D7}" dt="2023-12-18T20:35:54.579" v="14980" actId="14100"/>
          <ac:grpSpMkLst>
            <pc:docMk/>
            <pc:sldMk cId="3675378580" sldId="291"/>
            <ac:grpSpMk id="7" creationId="{F8BD88A8-4BD9-BDD1-7075-91F2170B738E}"/>
          </ac:grpSpMkLst>
        </pc:grpChg>
        <pc:grpChg chg="add mod ord">
          <ac:chgData name="Mishra, M.K. (Manish, Student M-CS)" userId="8a22b788-8ba7-473c-8814-40fa28c4012b" providerId="ADAL" clId="{3E5BDC52-E6B0-4BC2-9C35-997C4BB644D7}" dt="2023-12-20T17:09:44.585" v="39562" actId="167"/>
          <ac:grpSpMkLst>
            <pc:docMk/>
            <pc:sldMk cId="3675378580" sldId="291"/>
            <ac:grpSpMk id="9" creationId="{871F64E6-F4DB-D576-B310-B75E44F5F410}"/>
          </ac:grpSpMkLst>
        </pc:grpChg>
        <pc:grpChg chg="del mod">
          <ac:chgData name="Mishra, M.K. (Manish, Student M-CS)" userId="8a22b788-8ba7-473c-8814-40fa28c4012b" providerId="ADAL" clId="{3E5BDC52-E6B0-4BC2-9C35-997C4BB644D7}" dt="2023-12-21T00:22:26.520" v="46749" actId="478"/>
          <ac:grpSpMkLst>
            <pc:docMk/>
            <pc:sldMk cId="3675378580" sldId="291"/>
            <ac:grpSpMk id="18" creationId="{2741D712-EA6D-C9D0-5E29-68C6FADFB0A5}"/>
          </ac:grpSpMkLst>
        </pc:grpChg>
        <pc:grpChg chg="del">
          <ac:chgData name="Mishra, M.K. (Manish, Student M-CS)" userId="8a22b788-8ba7-473c-8814-40fa28c4012b" providerId="ADAL" clId="{3E5BDC52-E6B0-4BC2-9C35-997C4BB644D7}" dt="2023-12-21T00:22:26.520" v="46749" actId="478"/>
          <ac:grpSpMkLst>
            <pc:docMk/>
            <pc:sldMk cId="3675378580" sldId="291"/>
            <ac:grpSpMk id="19" creationId="{38AE12F2-0E51-759F-BFD0-3E25D35C425F}"/>
          </ac:grpSpMkLst>
        </pc:grpChg>
        <pc:grpChg chg="del">
          <ac:chgData name="Mishra, M.K. (Manish, Student M-CS)" userId="8a22b788-8ba7-473c-8814-40fa28c4012b" providerId="ADAL" clId="{3E5BDC52-E6B0-4BC2-9C35-997C4BB644D7}" dt="2023-12-21T00:22:26.520" v="46749" actId="478"/>
          <ac:grpSpMkLst>
            <pc:docMk/>
            <pc:sldMk cId="3675378580" sldId="291"/>
            <ac:grpSpMk id="20" creationId="{9C46255B-CD8C-46CF-F9E9-6BC56B06FB1B}"/>
          </ac:grpSpMkLst>
        </pc:grpChg>
        <pc:grpChg chg="del mod">
          <ac:chgData name="Mishra, M.K. (Manish, Student M-CS)" userId="8a22b788-8ba7-473c-8814-40fa28c4012b" providerId="ADAL" clId="{3E5BDC52-E6B0-4BC2-9C35-997C4BB644D7}" dt="2023-12-21T00:22:26.520" v="46749" actId="478"/>
          <ac:grpSpMkLst>
            <pc:docMk/>
            <pc:sldMk cId="3675378580" sldId="291"/>
            <ac:grpSpMk id="21" creationId="{1532148F-4CC8-4B18-4A97-563B9DED4A56}"/>
          </ac:grpSpMkLst>
        </pc:grpChg>
        <pc:grpChg chg="add del mod">
          <ac:chgData name="Mishra, M.K. (Manish, Student M-CS)" userId="8a22b788-8ba7-473c-8814-40fa28c4012b" providerId="ADAL" clId="{3E5BDC52-E6B0-4BC2-9C35-997C4BB644D7}" dt="2023-12-21T17:01:04.472" v="55079" actId="478"/>
          <ac:grpSpMkLst>
            <pc:docMk/>
            <pc:sldMk cId="3675378580" sldId="291"/>
            <ac:grpSpMk id="27" creationId="{E45CC06D-BE76-491B-325D-DE4A7053E718}"/>
          </ac:grpSpMkLst>
        </pc:grpChg>
        <pc:grpChg chg="add mod ord">
          <ac:chgData name="Mishra, M.K. (Manish, Student M-CS)" userId="8a22b788-8ba7-473c-8814-40fa28c4012b" providerId="ADAL" clId="{3E5BDC52-E6B0-4BC2-9C35-997C4BB644D7}" dt="2023-12-20T17:09:44.585" v="39562" actId="167"/>
          <ac:grpSpMkLst>
            <pc:docMk/>
            <pc:sldMk cId="3675378580" sldId="291"/>
            <ac:grpSpMk id="30" creationId="{8DA780BE-3F9B-3F65-227F-67C0AB5A7F73}"/>
          </ac:grpSpMkLst>
        </pc:grpChg>
        <pc:grpChg chg="add mod">
          <ac:chgData name="Mishra, M.K. (Manish, Student M-CS)" userId="8a22b788-8ba7-473c-8814-40fa28c4012b" providerId="ADAL" clId="{3E5BDC52-E6B0-4BC2-9C35-997C4BB644D7}" dt="2023-12-18T20:36:41.005" v="14988" actId="14100"/>
          <ac:grpSpMkLst>
            <pc:docMk/>
            <pc:sldMk cId="3675378580" sldId="291"/>
            <ac:grpSpMk id="33" creationId="{4FD7F17C-1205-0593-1EE5-35F958EF9EC9}"/>
          </ac:grpSpMkLst>
        </pc:grpChg>
        <pc:grpChg chg="add mod">
          <ac:chgData name="Mishra, M.K. (Manish, Student M-CS)" userId="8a22b788-8ba7-473c-8814-40fa28c4012b" providerId="ADAL" clId="{3E5BDC52-E6B0-4BC2-9C35-997C4BB644D7}" dt="2023-12-18T20:36:58.605" v="14991" actId="14100"/>
          <ac:grpSpMkLst>
            <pc:docMk/>
            <pc:sldMk cId="3675378580" sldId="291"/>
            <ac:grpSpMk id="38" creationId="{C7D9794D-95F8-FD29-F267-FCD8E97CB180}"/>
          </ac:grpSpMkLst>
        </pc:grpChg>
        <pc:grpChg chg="add mod">
          <ac:chgData name="Mishra, M.K. (Manish, Student M-CS)" userId="8a22b788-8ba7-473c-8814-40fa28c4012b" providerId="ADAL" clId="{3E5BDC52-E6B0-4BC2-9C35-997C4BB644D7}" dt="2023-12-18T20:37:55.065" v="14996" actId="1076"/>
          <ac:grpSpMkLst>
            <pc:docMk/>
            <pc:sldMk cId="3675378580" sldId="291"/>
            <ac:grpSpMk id="42" creationId="{8B7E25D9-6EA3-F55A-132F-D4CDF55A49F7}"/>
          </ac:grpSpMkLst>
        </pc:grpChg>
        <pc:grpChg chg="add mod ord">
          <ac:chgData name="Mishra, M.K. (Manish, Student M-CS)" userId="8a22b788-8ba7-473c-8814-40fa28c4012b" providerId="ADAL" clId="{3E5BDC52-E6B0-4BC2-9C35-997C4BB644D7}" dt="2023-12-21T00:23:51.343" v="46767" actId="166"/>
          <ac:grpSpMkLst>
            <pc:docMk/>
            <pc:sldMk cId="3675378580" sldId="291"/>
            <ac:grpSpMk id="47" creationId="{7F0CFFE4-B943-A0C1-5FB4-16C69DF9A38F}"/>
          </ac:grpSpMkLst>
        </pc:grpChg>
        <pc:grpChg chg="add mod">
          <ac:chgData name="Mishra, M.K. (Manish, Student M-CS)" userId="8a22b788-8ba7-473c-8814-40fa28c4012b" providerId="ADAL" clId="{3E5BDC52-E6B0-4BC2-9C35-997C4BB644D7}" dt="2023-12-21T00:22:27.457" v="46750"/>
          <ac:grpSpMkLst>
            <pc:docMk/>
            <pc:sldMk cId="3675378580" sldId="291"/>
            <ac:grpSpMk id="50" creationId="{6C48CDA8-AD4A-4375-7582-8C7C1987761E}"/>
          </ac:grpSpMkLst>
        </pc:grpChg>
        <pc:grpChg chg="add mod">
          <ac:chgData name="Mishra, M.K. (Manish, Student M-CS)" userId="8a22b788-8ba7-473c-8814-40fa28c4012b" providerId="ADAL" clId="{3E5BDC52-E6B0-4BC2-9C35-997C4BB644D7}" dt="2023-12-21T00:22:27.457" v="46750"/>
          <ac:grpSpMkLst>
            <pc:docMk/>
            <pc:sldMk cId="3675378580" sldId="291"/>
            <ac:grpSpMk id="54" creationId="{01440BDC-0FB0-4BCA-100F-1A39F1A9C193}"/>
          </ac:grpSpMkLst>
        </pc:grpChg>
        <pc:grpChg chg="add mod">
          <ac:chgData name="Mishra, M.K. (Manish, Student M-CS)" userId="8a22b788-8ba7-473c-8814-40fa28c4012b" providerId="ADAL" clId="{3E5BDC52-E6B0-4BC2-9C35-997C4BB644D7}" dt="2023-12-21T00:22:27.457" v="46750"/>
          <ac:grpSpMkLst>
            <pc:docMk/>
            <pc:sldMk cId="3675378580" sldId="291"/>
            <ac:grpSpMk id="57" creationId="{6A235B51-5029-FC40-6274-96348B7872AB}"/>
          </ac:grpSpMkLst>
        </pc:grpChg>
        <pc:grpChg chg="add mod">
          <ac:chgData name="Mishra, M.K. (Manish, Student M-CS)" userId="8a22b788-8ba7-473c-8814-40fa28c4012b" providerId="ADAL" clId="{3E5BDC52-E6B0-4BC2-9C35-997C4BB644D7}" dt="2023-12-21T00:22:27.457" v="46750"/>
          <ac:grpSpMkLst>
            <pc:docMk/>
            <pc:sldMk cId="3675378580" sldId="291"/>
            <ac:grpSpMk id="60" creationId="{BB99B986-D462-3D04-DB8A-E40A0F6D53F0}"/>
          </ac:grpSpMkLst>
        </pc:grpChg>
        <pc:grpChg chg="add mod">
          <ac:chgData name="Mishra, M.K. (Manish, Student M-CS)" userId="8a22b788-8ba7-473c-8814-40fa28c4012b" providerId="ADAL" clId="{3E5BDC52-E6B0-4BC2-9C35-997C4BB644D7}" dt="2023-12-21T00:22:27.457" v="46750"/>
          <ac:grpSpMkLst>
            <pc:docMk/>
            <pc:sldMk cId="3675378580" sldId="291"/>
            <ac:grpSpMk id="63" creationId="{ABDF7672-BFC7-6A36-21DF-8CE3E17F4764}"/>
          </ac:grpSpMkLst>
        </pc:grpChg>
        <pc:picChg chg="add del mod">
          <ac:chgData name="Mishra, M.K. (Manish, Student M-CS)" userId="8a22b788-8ba7-473c-8814-40fa28c4012b" providerId="ADAL" clId="{3E5BDC52-E6B0-4BC2-9C35-997C4BB644D7}" dt="2023-12-20T17:08:40.418" v="39557" actId="478"/>
          <ac:picMkLst>
            <pc:docMk/>
            <pc:sldMk cId="3675378580" sldId="291"/>
            <ac:picMk id="5122" creationId="{E3E48882-35AC-A820-BF44-DF2F8159D302}"/>
          </ac:picMkLst>
        </pc:picChg>
        <pc:cxnChg chg="add mod">
          <ac:chgData name="Mishra, M.K. (Manish, Student M-CS)" userId="8a22b788-8ba7-473c-8814-40fa28c4012b" providerId="ADAL" clId="{3E5BDC52-E6B0-4BC2-9C35-997C4BB644D7}" dt="2023-12-21T00:22:53.493" v="46754" actId="14100"/>
          <ac:cxnSpMkLst>
            <pc:docMk/>
            <pc:sldMk cId="3675378580" sldId="291"/>
            <ac:cxnSpMk id="6" creationId="{C84C2C21-9369-C595-319D-66C0A6D5ED4B}"/>
          </ac:cxnSpMkLst>
        </pc:cxnChg>
        <pc:cxnChg chg="add del mod">
          <ac:chgData name="Mishra, M.K. (Manish, Student M-CS)" userId="8a22b788-8ba7-473c-8814-40fa28c4012b" providerId="ADAL" clId="{3E5BDC52-E6B0-4BC2-9C35-997C4BB644D7}" dt="2023-12-21T17:01:04.472" v="55079" actId="478"/>
          <ac:cxnSpMkLst>
            <pc:docMk/>
            <pc:sldMk cId="3675378580" sldId="291"/>
            <ac:cxnSpMk id="26" creationId="{42041CB4-50E3-9FDA-C269-4DA70DA30031}"/>
          </ac:cxnSpMkLst>
        </pc:cxnChg>
        <pc:cxnChg chg="add mod">
          <ac:chgData name="Mishra, M.K. (Manish, Student M-CS)" userId="8a22b788-8ba7-473c-8814-40fa28c4012b" providerId="ADAL" clId="{3E5BDC52-E6B0-4BC2-9C35-997C4BB644D7}" dt="2023-12-21T13:56:34.973" v="50164" actId="1582"/>
          <ac:cxnSpMkLst>
            <pc:docMk/>
            <pc:sldMk cId="3675378580" sldId="291"/>
            <ac:cxnSpMk id="32" creationId="{7A66D6E6-BFF4-DE80-649A-C30C339D7F53}"/>
          </ac:cxnSpMkLst>
        </pc:cxnChg>
        <pc:cxnChg chg="add mod">
          <ac:chgData name="Mishra, M.K. (Manish, Student M-CS)" userId="8a22b788-8ba7-473c-8814-40fa28c4012b" providerId="ADAL" clId="{3E5BDC52-E6B0-4BC2-9C35-997C4BB644D7}" dt="2023-12-21T00:24:16.240" v="46772" actId="14100"/>
          <ac:cxnSpMkLst>
            <pc:docMk/>
            <pc:sldMk cId="3675378580" sldId="291"/>
            <ac:cxnSpMk id="37" creationId="{C4F26B83-D566-EDAA-7070-EC191D7DBAD0}"/>
          </ac:cxnSpMkLst>
        </pc:cxnChg>
        <pc:cxnChg chg="mod">
          <ac:chgData name="Mishra, M.K. (Manish, Student M-CS)" userId="8a22b788-8ba7-473c-8814-40fa28c4012b" providerId="ADAL" clId="{3E5BDC52-E6B0-4BC2-9C35-997C4BB644D7}" dt="2023-12-21T00:23:03.423" v="46756" actId="14100"/>
          <ac:cxnSpMkLst>
            <pc:docMk/>
            <pc:sldMk cId="3675378580" sldId="291"/>
            <ac:cxnSpMk id="43" creationId="{DB25D475-4F33-D4BC-6392-DBEE559ED499}"/>
          </ac:cxnSpMkLst>
        </pc:cxnChg>
        <pc:cxnChg chg="mod">
          <ac:chgData name="Mishra, M.K. (Manish, Student M-CS)" userId="8a22b788-8ba7-473c-8814-40fa28c4012b" providerId="ADAL" clId="{3E5BDC52-E6B0-4BC2-9C35-997C4BB644D7}" dt="2023-12-21T00:24:04.636" v="46770" actId="14100"/>
          <ac:cxnSpMkLst>
            <pc:docMk/>
            <pc:sldMk cId="3675378580" sldId="291"/>
            <ac:cxnSpMk id="48" creationId="{09A98C70-E796-E4DE-CD1A-94FC407E44FE}"/>
          </ac:cxnSpMkLst>
        </pc:cxnChg>
      </pc:sldChg>
      <pc:sldChg chg="addSp delSp modSp add del mod delAnim modAnim modNotesTx">
        <pc:chgData name="Mishra, M.K. (Manish, Student M-CS)" userId="8a22b788-8ba7-473c-8814-40fa28c4012b" providerId="ADAL" clId="{3E5BDC52-E6B0-4BC2-9C35-997C4BB644D7}" dt="2023-12-20T17:12:11.024" v="39665" actId="47"/>
        <pc:sldMkLst>
          <pc:docMk/>
          <pc:sldMk cId="2152452991" sldId="292"/>
        </pc:sldMkLst>
        <pc:spChg chg="del">
          <ac:chgData name="Mishra, M.K. (Manish, Student M-CS)" userId="8a22b788-8ba7-473c-8814-40fa28c4012b" providerId="ADAL" clId="{3E5BDC52-E6B0-4BC2-9C35-997C4BB644D7}" dt="2023-12-18T21:41:30.645" v="16467" actId="478"/>
          <ac:spMkLst>
            <pc:docMk/>
            <pc:sldMk cId="2152452991" sldId="292"/>
            <ac:spMk id="2" creationId="{8FD92A04-CF06-B7B1-7342-D78DE5585705}"/>
          </ac:spMkLst>
        </pc:spChg>
        <pc:spChg chg="add mod">
          <ac:chgData name="Mishra, M.K. (Manish, Student M-CS)" userId="8a22b788-8ba7-473c-8814-40fa28c4012b" providerId="ADAL" clId="{3E5BDC52-E6B0-4BC2-9C35-997C4BB644D7}" dt="2023-12-18T22:49:20.858" v="17200" actId="123"/>
          <ac:spMkLst>
            <pc:docMk/>
            <pc:sldMk cId="2152452991" sldId="292"/>
            <ac:spMk id="4" creationId="{B902294B-9A6A-77D9-04DE-E396917A2432}"/>
          </ac:spMkLst>
        </pc:spChg>
        <pc:spChg chg="del">
          <ac:chgData name="Mishra, M.K. (Manish, Student M-CS)" userId="8a22b788-8ba7-473c-8814-40fa28c4012b" providerId="ADAL" clId="{3E5BDC52-E6B0-4BC2-9C35-997C4BB644D7}" dt="2023-12-18T21:41:33.505" v="16468" actId="478"/>
          <ac:spMkLst>
            <pc:docMk/>
            <pc:sldMk cId="2152452991" sldId="292"/>
            <ac:spMk id="6" creationId="{821C12DE-07D0-EB82-AD6A-BF9F910EC650}"/>
          </ac:spMkLst>
        </pc:spChg>
        <pc:spChg chg="del">
          <ac:chgData name="Mishra, M.K. (Manish, Student M-CS)" userId="8a22b788-8ba7-473c-8814-40fa28c4012b" providerId="ADAL" clId="{3E5BDC52-E6B0-4BC2-9C35-997C4BB644D7}" dt="2023-12-18T21:41:34.584" v="16469" actId="478"/>
          <ac:spMkLst>
            <pc:docMk/>
            <pc:sldMk cId="2152452991" sldId="292"/>
            <ac:spMk id="7" creationId="{C23DC850-AB08-7F9C-AD4D-E03F04762127}"/>
          </ac:spMkLst>
        </pc:spChg>
        <pc:spChg chg="add mod">
          <ac:chgData name="Mishra, M.K. (Manish, Student M-CS)" userId="8a22b788-8ba7-473c-8814-40fa28c4012b" providerId="ADAL" clId="{3E5BDC52-E6B0-4BC2-9C35-997C4BB644D7}" dt="2023-12-18T22:51:16.429" v="17379" actId="14100"/>
          <ac:spMkLst>
            <pc:docMk/>
            <pc:sldMk cId="2152452991" sldId="292"/>
            <ac:spMk id="8" creationId="{EFDEAE23-5DA7-B193-4119-C8A4B6179BB9}"/>
          </ac:spMkLst>
        </pc:spChg>
        <pc:spChg chg="del">
          <ac:chgData name="Mishra, M.K. (Manish, Student M-CS)" userId="8a22b788-8ba7-473c-8814-40fa28c4012b" providerId="ADAL" clId="{3E5BDC52-E6B0-4BC2-9C35-997C4BB644D7}" dt="2023-12-18T23:52:54.706" v="20109" actId="478"/>
          <ac:spMkLst>
            <pc:docMk/>
            <pc:sldMk cId="2152452991" sldId="292"/>
            <ac:spMk id="9" creationId="{F8831608-71E7-4F77-EE6A-283FD92B9CA8}"/>
          </ac:spMkLst>
        </pc:spChg>
        <pc:spChg chg="del">
          <ac:chgData name="Mishra, M.K. (Manish, Student M-CS)" userId="8a22b788-8ba7-473c-8814-40fa28c4012b" providerId="ADAL" clId="{3E5BDC52-E6B0-4BC2-9C35-997C4BB644D7}" dt="2023-12-18T21:41:30.645" v="16467" actId="478"/>
          <ac:spMkLst>
            <pc:docMk/>
            <pc:sldMk cId="2152452991" sldId="292"/>
            <ac:spMk id="11" creationId="{32354D5D-ED1D-E973-3ECE-75E676D7F530}"/>
          </ac:spMkLst>
        </pc:spChg>
        <pc:spChg chg="add mod">
          <ac:chgData name="Mishra, M.K. (Manish, Student M-CS)" userId="8a22b788-8ba7-473c-8814-40fa28c4012b" providerId="ADAL" clId="{3E5BDC52-E6B0-4BC2-9C35-997C4BB644D7}" dt="2023-12-18T22:51:23.958" v="17381" actId="14100"/>
          <ac:spMkLst>
            <pc:docMk/>
            <pc:sldMk cId="2152452991" sldId="292"/>
            <ac:spMk id="12" creationId="{ADE6FEDE-EB42-4B5B-FE65-ED5A5EB8587E}"/>
          </ac:spMkLst>
        </pc:spChg>
        <pc:spChg chg="del">
          <ac:chgData name="Mishra, M.K. (Manish, Student M-CS)" userId="8a22b788-8ba7-473c-8814-40fa28c4012b" providerId="ADAL" clId="{3E5BDC52-E6B0-4BC2-9C35-997C4BB644D7}" dt="2023-12-18T21:41:30.645" v="16467" actId="478"/>
          <ac:spMkLst>
            <pc:docMk/>
            <pc:sldMk cId="2152452991" sldId="292"/>
            <ac:spMk id="13" creationId="{712967B0-4EC7-A772-E497-43FD0D8CAF64}"/>
          </ac:spMkLst>
        </pc:spChg>
        <pc:spChg chg="del">
          <ac:chgData name="Mishra, M.K. (Manish, Student M-CS)" userId="8a22b788-8ba7-473c-8814-40fa28c4012b" providerId="ADAL" clId="{3E5BDC52-E6B0-4BC2-9C35-997C4BB644D7}" dt="2023-12-18T21:41:30.645" v="16467" actId="478"/>
          <ac:spMkLst>
            <pc:docMk/>
            <pc:sldMk cId="2152452991" sldId="292"/>
            <ac:spMk id="14" creationId="{D2C8D714-D7F3-8125-F4FD-A0058261759A}"/>
          </ac:spMkLst>
        </pc:spChg>
        <pc:spChg chg="add mod">
          <ac:chgData name="Mishra, M.K. (Manish, Student M-CS)" userId="8a22b788-8ba7-473c-8814-40fa28c4012b" providerId="ADAL" clId="{3E5BDC52-E6B0-4BC2-9C35-997C4BB644D7}" dt="2023-12-18T23:52:48.557" v="20108" actId="1076"/>
          <ac:spMkLst>
            <pc:docMk/>
            <pc:sldMk cId="2152452991" sldId="292"/>
            <ac:spMk id="15" creationId="{32BE6EE8-2B49-845E-D510-B9212B60149E}"/>
          </ac:spMkLst>
        </pc:spChg>
        <pc:spChg chg="del">
          <ac:chgData name="Mishra, M.K. (Manish, Student M-CS)" userId="8a22b788-8ba7-473c-8814-40fa28c4012b" providerId="ADAL" clId="{3E5BDC52-E6B0-4BC2-9C35-997C4BB644D7}" dt="2023-12-18T21:41:30.645" v="16467" actId="478"/>
          <ac:spMkLst>
            <pc:docMk/>
            <pc:sldMk cId="2152452991" sldId="292"/>
            <ac:spMk id="16" creationId="{BE593A58-2DEB-65E8-3552-263CD8A465FD}"/>
          </ac:spMkLst>
        </pc:spChg>
        <pc:spChg chg="del">
          <ac:chgData name="Mishra, M.K. (Manish, Student M-CS)" userId="8a22b788-8ba7-473c-8814-40fa28c4012b" providerId="ADAL" clId="{3E5BDC52-E6B0-4BC2-9C35-997C4BB644D7}" dt="2023-12-18T21:41:37.619" v="16471" actId="478"/>
          <ac:spMkLst>
            <pc:docMk/>
            <pc:sldMk cId="2152452991" sldId="292"/>
            <ac:spMk id="17" creationId="{ED1345AB-1C69-D485-987C-2052FC2B788B}"/>
          </ac:spMkLst>
        </pc:spChg>
        <pc:spChg chg="del">
          <ac:chgData name="Mishra, M.K. (Manish, Student M-CS)" userId="8a22b788-8ba7-473c-8814-40fa28c4012b" providerId="ADAL" clId="{3E5BDC52-E6B0-4BC2-9C35-997C4BB644D7}" dt="2023-12-18T21:41:30.645" v="16467" actId="478"/>
          <ac:spMkLst>
            <pc:docMk/>
            <pc:sldMk cId="2152452991" sldId="292"/>
            <ac:spMk id="19" creationId="{98B4618F-3BF5-0080-2C6C-220AC2EBA17D}"/>
          </ac:spMkLst>
        </pc:spChg>
        <pc:spChg chg="del">
          <ac:chgData name="Mishra, M.K. (Manish, Student M-CS)" userId="8a22b788-8ba7-473c-8814-40fa28c4012b" providerId="ADAL" clId="{3E5BDC52-E6B0-4BC2-9C35-997C4BB644D7}" dt="2023-12-18T21:41:30.645" v="16467" actId="478"/>
          <ac:spMkLst>
            <pc:docMk/>
            <pc:sldMk cId="2152452991" sldId="292"/>
            <ac:spMk id="20" creationId="{F569D66A-9E0B-8BFE-8CCD-3F2D12B1BFEE}"/>
          </ac:spMkLst>
        </pc:spChg>
        <pc:spChg chg="del">
          <ac:chgData name="Mishra, M.K. (Manish, Student M-CS)" userId="8a22b788-8ba7-473c-8814-40fa28c4012b" providerId="ADAL" clId="{3E5BDC52-E6B0-4BC2-9C35-997C4BB644D7}" dt="2023-12-18T21:41:36.363" v="16470" actId="478"/>
          <ac:spMkLst>
            <pc:docMk/>
            <pc:sldMk cId="2152452991" sldId="292"/>
            <ac:spMk id="21" creationId="{A06B41EE-CED0-7D33-4A8E-7C4F22242DFC}"/>
          </ac:spMkLst>
        </pc:spChg>
        <pc:spChg chg="del">
          <ac:chgData name="Mishra, M.K. (Manish, Student M-CS)" userId="8a22b788-8ba7-473c-8814-40fa28c4012b" providerId="ADAL" clId="{3E5BDC52-E6B0-4BC2-9C35-997C4BB644D7}" dt="2023-12-18T21:41:30.645" v="16467" actId="478"/>
          <ac:spMkLst>
            <pc:docMk/>
            <pc:sldMk cId="2152452991" sldId="292"/>
            <ac:spMk id="24" creationId="{51D79FD9-0CF1-3165-5365-F6548AA4E27A}"/>
          </ac:spMkLst>
        </pc:spChg>
        <pc:spChg chg="del">
          <ac:chgData name="Mishra, M.K. (Manish, Student M-CS)" userId="8a22b788-8ba7-473c-8814-40fa28c4012b" providerId="ADAL" clId="{3E5BDC52-E6B0-4BC2-9C35-997C4BB644D7}" dt="2023-12-18T21:41:30.645" v="16467" actId="478"/>
          <ac:spMkLst>
            <pc:docMk/>
            <pc:sldMk cId="2152452991" sldId="292"/>
            <ac:spMk id="25" creationId="{AA060E44-6356-16F1-BB41-C9CB34CEA4F0}"/>
          </ac:spMkLst>
        </pc:spChg>
        <pc:spChg chg="mod">
          <ac:chgData name="Mishra, M.K. (Manish, Student M-CS)" userId="8a22b788-8ba7-473c-8814-40fa28c4012b" providerId="ADAL" clId="{3E5BDC52-E6B0-4BC2-9C35-997C4BB644D7}" dt="2023-12-18T22:35:43.198" v="16666" actId="14100"/>
          <ac:spMkLst>
            <pc:docMk/>
            <pc:sldMk cId="2152452991" sldId="292"/>
            <ac:spMk id="125" creationId="{00000000-0000-0000-0000-000000000000}"/>
          </ac:spMkLst>
        </pc:spChg>
        <pc:grpChg chg="del">
          <ac:chgData name="Mishra, M.K. (Manish, Student M-CS)" userId="8a22b788-8ba7-473c-8814-40fa28c4012b" providerId="ADAL" clId="{3E5BDC52-E6B0-4BC2-9C35-997C4BB644D7}" dt="2023-12-18T21:41:30.645" v="16467" actId="478"/>
          <ac:grpSpMkLst>
            <pc:docMk/>
            <pc:sldMk cId="2152452991" sldId="292"/>
            <ac:grpSpMk id="137" creationId="{00000000-0000-0000-0000-000000000000}"/>
          </ac:grpSpMkLst>
        </pc:grpChg>
      </pc:sldChg>
      <pc:sldChg chg="addSp delSp modSp add del mod addAnim delAnim modAnim modShow modNotesTx">
        <pc:chgData name="Mishra, M.K. (Manish, Student M-CS)" userId="8a22b788-8ba7-473c-8814-40fa28c4012b" providerId="ADAL" clId="{3E5BDC52-E6B0-4BC2-9C35-997C4BB644D7}" dt="2023-12-20T20:27:22.416" v="42367" actId="47"/>
        <pc:sldMkLst>
          <pc:docMk/>
          <pc:sldMk cId="3498582925" sldId="293"/>
        </pc:sldMkLst>
        <pc:spChg chg="mod">
          <ac:chgData name="Mishra, M.K. (Manish, Student M-CS)" userId="8a22b788-8ba7-473c-8814-40fa28c4012b" providerId="ADAL" clId="{3E5BDC52-E6B0-4BC2-9C35-997C4BB644D7}" dt="2023-12-18T23:41:04.737" v="19080" actId="6549"/>
          <ac:spMkLst>
            <pc:docMk/>
            <pc:sldMk cId="3498582925" sldId="293"/>
            <ac:spMk id="6" creationId="{2BEF40C2-DF89-99C7-4F08-44DD0075E4A1}"/>
          </ac:spMkLst>
        </pc:spChg>
        <pc:spChg chg="add mod">
          <ac:chgData name="Mishra, M.K. (Manish, Student M-CS)" userId="8a22b788-8ba7-473c-8814-40fa28c4012b" providerId="ADAL" clId="{3E5BDC52-E6B0-4BC2-9C35-997C4BB644D7}" dt="2023-12-18T23:45:28.486" v="19267" actId="404"/>
          <ac:spMkLst>
            <pc:docMk/>
            <pc:sldMk cId="3498582925" sldId="293"/>
            <ac:spMk id="7" creationId="{0A077C29-1906-DE97-593B-DD9706EB1254}"/>
          </ac:spMkLst>
        </pc:spChg>
        <pc:spChg chg="add del mod">
          <ac:chgData name="Mishra, M.K. (Manish, Student M-CS)" userId="8a22b788-8ba7-473c-8814-40fa28c4012b" providerId="ADAL" clId="{3E5BDC52-E6B0-4BC2-9C35-997C4BB644D7}" dt="2023-12-18T23:54:17.536" v="20117" actId="14100"/>
          <ac:spMkLst>
            <pc:docMk/>
            <pc:sldMk cId="3498582925" sldId="293"/>
            <ac:spMk id="8" creationId="{052189E7-6A63-FDAD-7450-562141D9B04D}"/>
          </ac:spMkLst>
        </pc:spChg>
        <pc:spChg chg="add mod">
          <ac:chgData name="Mishra, M.K. (Manish, Student M-CS)" userId="8a22b788-8ba7-473c-8814-40fa28c4012b" providerId="ADAL" clId="{3E5BDC52-E6B0-4BC2-9C35-997C4BB644D7}" dt="2023-12-18T23:51:10.496" v="20100" actId="1036"/>
          <ac:spMkLst>
            <pc:docMk/>
            <pc:sldMk cId="3498582925" sldId="293"/>
            <ac:spMk id="9" creationId="{230C4138-2E9D-6E1F-2B7F-B614FB94D156}"/>
          </ac:spMkLst>
        </pc:spChg>
        <pc:spChg chg="mod">
          <ac:chgData name="Mishra, M.K. (Manish, Student M-CS)" userId="8a22b788-8ba7-473c-8814-40fa28c4012b" providerId="ADAL" clId="{3E5BDC52-E6B0-4BC2-9C35-997C4BB644D7}" dt="2023-12-18T23:39:12.967" v="19043" actId="1076"/>
          <ac:spMkLst>
            <pc:docMk/>
            <pc:sldMk cId="3498582925" sldId="293"/>
            <ac:spMk id="15" creationId="{C892EA62-6C6A-85DA-9317-21348C650F77}"/>
          </ac:spMkLst>
        </pc:spChg>
        <pc:spChg chg="mod topLvl">
          <ac:chgData name="Mishra, M.K. (Manish, Student M-CS)" userId="8a22b788-8ba7-473c-8814-40fa28c4012b" providerId="ADAL" clId="{3E5BDC52-E6B0-4BC2-9C35-997C4BB644D7}" dt="2023-12-18T23:45:25.425" v="19266" actId="404"/>
          <ac:spMkLst>
            <pc:docMk/>
            <pc:sldMk cId="3498582925" sldId="293"/>
            <ac:spMk id="19" creationId="{ECCCB86A-230F-29A5-A174-2A8331E77518}"/>
          </ac:spMkLst>
        </pc:spChg>
        <pc:spChg chg="del topLvl">
          <ac:chgData name="Mishra, M.K. (Manish, Student M-CS)" userId="8a22b788-8ba7-473c-8814-40fa28c4012b" providerId="ADAL" clId="{3E5BDC52-E6B0-4BC2-9C35-997C4BB644D7}" dt="2023-12-18T23:41:24.296" v="19081" actId="478"/>
          <ac:spMkLst>
            <pc:docMk/>
            <pc:sldMk cId="3498582925" sldId="293"/>
            <ac:spMk id="20" creationId="{F0639753-6840-82C9-CF31-AEA4FCADC353}"/>
          </ac:spMkLst>
        </pc:spChg>
        <pc:spChg chg="add del">
          <ac:chgData name="Mishra, M.K. (Manish, Student M-CS)" userId="8a22b788-8ba7-473c-8814-40fa28c4012b" providerId="ADAL" clId="{3E5BDC52-E6B0-4BC2-9C35-997C4BB644D7}" dt="2023-12-18T23:41:28.667" v="19082" actId="478"/>
          <ac:spMkLst>
            <pc:docMk/>
            <pc:sldMk cId="3498582925" sldId="293"/>
            <ac:spMk id="21" creationId="{644D5BFA-112A-F1DA-045C-654BB37AA9EA}"/>
          </ac:spMkLst>
        </pc:spChg>
        <pc:spChg chg="del mod">
          <ac:chgData name="Mishra, M.K. (Manish, Student M-CS)" userId="8a22b788-8ba7-473c-8814-40fa28c4012b" providerId="ADAL" clId="{3E5BDC52-E6B0-4BC2-9C35-997C4BB644D7}" dt="2023-12-18T23:43:07.223" v="19186" actId="478"/>
          <ac:spMkLst>
            <pc:docMk/>
            <pc:sldMk cId="3498582925" sldId="293"/>
            <ac:spMk id="22" creationId="{19C0EE7C-6A71-19C9-40AB-5199450B0044}"/>
          </ac:spMkLst>
        </pc:spChg>
        <pc:spChg chg="mod">
          <ac:chgData name="Mishra, M.K. (Manish, Student M-CS)" userId="8a22b788-8ba7-473c-8814-40fa28c4012b" providerId="ADAL" clId="{3E5BDC52-E6B0-4BC2-9C35-997C4BB644D7}" dt="2023-12-18T22:46:41.071" v="17019" actId="20577"/>
          <ac:spMkLst>
            <pc:docMk/>
            <pc:sldMk cId="3498582925" sldId="293"/>
            <ac:spMk id="125" creationId="{00000000-0000-0000-0000-000000000000}"/>
          </ac:spMkLst>
        </pc:spChg>
        <pc:grpChg chg="add del">
          <ac:chgData name="Mishra, M.K. (Manish, Student M-CS)" userId="8a22b788-8ba7-473c-8814-40fa28c4012b" providerId="ADAL" clId="{3E5BDC52-E6B0-4BC2-9C35-997C4BB644D7}" dt="2023-12-18T23:37:55.654" v="18955" actId="478"/>
          <ac:grpSpMkLst>
            <pc:docMk/>
            <pc:sldMk cId="3498582925" sldId="293"/>
            <ac:grpSpMk id="16" creationId="{49FFF927-F49F-4E15-3AA4-FFB9B48DB2BA}"/>
          </ac:grpSpMkLst>
        </pc:grpChg>
        <pc:grpChg chg="add del">
          <ac:chgData name="Mishra, M.K. (Manish, Student M-CS)" userId="8a22b788-8ba7-473c-8814-40fa28c4012b" providerId="ADAL" clId="{3E5BDC52-E6B0-4BC2-9C35-997C4BB644D7}" dt="2023-12-18T23:41:24.296" v="19081" actId="478"/>
          <ac:grpSpMkLst>
            <pc:docMk/>
            <pc:sldMk cId="3498582925" sldId="293"/>
            <ac:grpSpMk id="18" creationId="{37E18039-7BCA-0CD6-06D6-DFAD5326BAEC}"/>
          </ac:grpSpMkLst>
        </pc:grpChg>
      </pc:sldChg>
      <pc:sldChg chg="addSp delSp modSp add mod ord addAnim delAnim modAnim modShow modNotesTx">
        <pc:chgData name="Mishra, M.K. (Manish, Student M-CS)" userId="8a22b788-8ba7-473c-8814-40fa28c4012b" providerId="ADAL" clId="{3E5BDC52-E6B0-4BC2-9C35-997C4BB644D7}" dt="2023-12-21T23:48:47.967" v="62202" actId="20577"/>
        <pc:sldMkLst>
          <pc:docMk/>
          <pc:sldMk cId="2202988165" sldId="294"/>
        </pc:sldMkLst>
        <pc:spChg chg="del mod ord topLvl">
          <ac:chgData name="Mishra, M.K. (Manish, Student M-CS)" userId="8a22b788-8ba7-473c-8814-40fa28c4012b" providerId="ADAL" clId="{3E5BDC52-E6B0-4BC2-9C35-997C4BB644D7}" dt="2023-12-21T18:32:41.515" v="56995" actId="478"/>
          <ac:spMkLst>
            <pc:docMk/>
            <pc:sldMk cId="2202988165" sldId="294"/>
            <ac:spMk id="6" creationId="{2BEF40C2-DF89-99C7-4F08-44DD0075E4A1}"/>
          </ac:spMkLst>
        </pc:spChg>
        <pc:spChg chg="mod">
          <ac:chgData name="Mishra, M.K. (Manish, Student M-CS)" userId="8a22b788-8ba7-473c-8814-40fa28c4012b" providerId="ADAL" clId="{3E5BDC52-E6B0-4BC2-9C35-997C4BB644D7}" dt="2023-12-21T23:47:46.984" v="62185" actId="1076"/>
          <ac:spMkLst>
            <pc:docMk/>
            <pc:sldMk cId="2202988165" sldId="294"/>
            <ac:spMk id="7" creationId="{0A077C29-1906-DE97-593B-DD9706EB1254}"/>
          </ac:spMkLst>
        </pc:spChg>
        <pc:spChg chg="del">
          <ac:chgData name="Mishra, M.K. (Manish, Student M-CS)" userId="8a22b788-8ba7-473c-8814-40fa28c4012b" providerId="ADAL" clId="{3E5BDC52-E6B0-4BC2-9C35-997C4BB644D7}" dt="2023-12-19T00:01:28.977" v="20656" actId="478"/>
          <ac:spMkLst>
            <pc:docMk/>
            <pc:sldMk cId="2202988165" sldId="294"/>
            <ac:spMk id="8" creationId="{052189E7-6A63-FDAD-7450-562141D9B04D}"/>
          </ac:spMkLst>
        </pc:spChg>
        <pc:spChg chg="mod">
          <ac:chgData name="Mishra, M.K. (Manish, Student M-CS)" userId="8a22b788-8ba7-473c-8814-40fa28c4012b" providerId="ADAL" clId="{3E5BDC52-E6B0-4BC2-9C35-997C4BB644D7}" dt="2023-12-21T23:47:50.965" v="62186" actId="1076"/>
          <ac:spMkLst>
            <pc:docMk/>
            <pc:sldMk cId="2202988165" sldId="294"/>
            <ac:spMk id="9" creationId="{230C4138-2E9D-6E1F-2B7F-B614FB94D156}"/>
          </ac:spMkLst>
        </pc:spChg>
        <pc:spChg chg="add del mod">
          <ac:chgData name="Mishra, M.K. (Manish, Student M-CS)" userId="8a22b788-8ba7-473c-8814-40fa28c4012b" providerId="ADAL" clId="{3E5BDC52-E6B0-4BC2-9C35-997C4BB644D7}" dt="2023-12-19T00:04:13" v="20789"/>
          <ac:spMkLst>
            <pc:docMk/>
            <pc:sldMk cId="2202988165" sldId="294"/>
            <ac:spMk id="10" creationId="{653E0046-F5E8-C708-3230-19C8373EFBC3}"/>
          </ac:spMkLst>
        </pc:spChg>
        <pc:spChg chg="add mod">
          <ac:chgData name="Mishra, M.K. (Manish, Student M-CS)" userId="8a22b788-8ba7-473c-8814-40fa28c4012b" providerId="ADAL" clId="{3E5BDC52-E6B0-4BC2-9C35-997C4BB644D7}" dt="2023-12-21T20:48:57.022" v="58561" actId="6549"/>
          <ac:spMkLst>
            <pc:docMk/>
            <pc:sldMk cId="2202988165" sldId="294"/>
            <ac:spMk id="11" creationId="{62513E4F-B8AB-9260-B057-342496D09A8B}"/>
          </ac:spMkLst>
        </pc:spChg>
        <pc:spChg chg="del topLvl">
          <ac:chgData name="Mishra, M.K. (Manish, Student M-CS)" userId="8a22b788-8ba7-473c-8814-40fa28c4012b" providerId="ADAL" clId="{3E5BDC52-E6B0-4BC2-9C35-997C4BB644D7}" dt="2023-12-18T23:59:39.328" v="20490" actId="478"/>
          <ac:spMkLst>
            <pc:docMk/>
            <pc:sldMk cId="2202988165" sldId="294"/>
            <ac:spMk id="15" creationId="{C892EA62-6C6A-85DA-9317-21348C650F77}"/>
          </ac:spMkLst>
        </pc:spChg>
        <pc:spChg chg="add mod">
          <ac:chgData name="Mishra, M.K. (Manish, Student M-CS)" userId="8a22b788-8ba7-473c-8814-40fa28c4012b" providerId="ADAL" clId="{3E5BDC52-E6B0-4BC2-9C35-997C4BB644D7}" dt="2023-12-21T18:32:49.299" v="56996" actId="1076"/>
          <ac:spMkLst>
            <pc:docMk/>
            <pc:sldMk cId="2202988165" sldId="294"/>
            <ac:spMk id="17" creationId="{767F1A78-7E6D-4822-6FF1-7E85AF37BC71}"/>
          </ac:spMkLst>
        </pc:spChg>
        <pc:spChg chg="add mod">
          <ac:chgData name="Mishra, M.K. (Manish, Student M-CS)" userId="8a22b788-8ba7-473c-8814-40fa28c4012b" providerId="ADAL" clId="{3E5BDC52-E6B0-4BC2-9C35-997C4BB644D7}" dt="2023-12-21T23:47:46.984" v="62185" actId="1076"/>
          <ac:spMkLst>
            <pc:docMk/>
            <pc:sldMk cId="2202988165" sldId="294"/>
            <ac:spMk id="18" creationId="{2D329D09-49C2-7D78-0B90-78D7BFB32661}"/>
          </ac:spMkLst>
        </pc:spChg>
        <pc:spChg chg="add del mod">
          <ac:chgData name="Mishra, M.K. (Manish, Student M-CS)" userId="8a22b788-8ba7-473c-8814-40fa28c4012b" providerId="ADAL" clId="{3E5BDC52-E6B0-4BC2-9C35-997C4BB644D7}" dt="2023-12-21T18:32:49.299" v="56996" actId="1076"/>
          <ac:spMkLst>
            <pc:docMk/>
            <pc:sldMk cId="2202988165" sldId="294"/>
            <ac:spMk id="19" creationId="{ECCCB86A-230F-29A5-A174-2A8331E77518}"/>
          </ac:spMkLst>
        </pc:spChg>
        <pc:spChg chg="add mod">
          <ac:chgData name="Mishra, M.K. (Manish, Student M-CS)" userId="8a22b788-8ba7-473c-8814-40fa28c4012b" providerId="ADAL" clId="{3E5BDC52-E6B0-4BC2-9C35-997C4BB644D7}" dt="2023-12-21T23:47:50.965" v="62186" actId="1076"/>
          <ac:spMkLst>
            <pc:docMk/>
            <pc:sldMk cId="2202988165" sldId="294"/>
            <ac:spMk id="20" creationId="{36C23D1C-8BD7-9D16-17F0-9DC98BF92BF2}"/>
          </ac:spMkLst>
        </pc:spChg>
        <pc:spChg chg="mod">
          <ac:chgData name="Mishra, M.K. (Manish, Student M-CS)" userId="8a22b788-8ba7-473c-8814-40fa28c4012b" providerId="ADAL" clId="{3E5BDC52-E6B0-4BC2-9C35-997C4BB644D7}" dt="2023-12-18T23:55:31.440" v="20143" actId="20577"/>
          <ac:spMkLst>
            <pc:docMk/>
            <pc:sldMk cId="2202988165" sldId="294"/>
            <ac:spMk id="125" creationId="{00000000-0000-0000-0000-000000000000}"/>
          </ac:spMkLst>
        </pc:spChg>
        <pc:grpChg chg="add mod">
          <ac:chgData name="Mishra, M.K. (Manish, Student M-CS)" userId="8a22b788-8ba7-473c-8814-40fa28c4012b" providerId="ADAL" clId="{3E5BDC52-E6B0-4BC2-9C35-997C4BB644D7}" dt="2023-12-21T23:48:04.068" v="62188" actId="1076"/>
          <ac:grpSpMkLst>
            <pc:docMk/>
            <pc:sldMk cId="2202988165" sldId="294"/>
            <ac:grpSpMk id="15" creationId="{F4995418-EFEF-C4C5-77CD-51B206C8F1F2}"/>
          </ac:grpSpMkLst>
        </pc:grpChg>
        <pc:grpChg chg="add del">
          <ac:chgData name="Mishra, M.K. (Manish, Student M-CS)" userId="8a22b788-8ba7-473c-8814-40fa28c4012b" providerId="ADAL" clId="{3E5BDC52-E6B0-4BC2-9C35-997C4BB644D7}" dt="2023-12-18T23:59:39.328" v="20490" actId="478"/>
          <ac:grpSpMkLst>
            <pc:docMk/>
            <pc:sldMk cId="2202988165" sldId="294"/>
            <ac:grpSpMk id="16" creationId="{49FFF927-F49F-4E15-3AA4-FFB9B48DB2BA}"/>
          </ac:grpSpMkLst>
        </pc:grpChg>
        <pc:grpChg chg="del">
          <ac:chgData name="Mishra, M.K. (Manish, Student M-CS)" userId="8a22b788-8ba7-473c-8814-40fa28c4012b" providerId="ADAL" clId="{3E5BDC52-E6B0-4BC2-9C35-997C4BB644D7}" dt="2023-12-19T00:07:41.647" v="20986" actId="478"/>
          <ac:grpSpMkLst>
            <pc:docMk/>
            <pc:sldMk cId="2202988165" sldId="294"/>
            <ac:grpSpMk id="137" creationId="{00000000-0000-0000-0000-000000000000}"/>
          </ac:grpSpMkLst>
        </pc:grpChg>
        <pc:picChg chg="add mod">
          <ac:chgData name="Mishra, M.K. (Manish, Student M-CS)" userId="8a22b788-8ba7-473c-8814-40fa28c4012b" providerId="ADAL" clId="{3E5BDC52-E6B0-4BC2-9C35-997C4BB644D7}" dt="2023-12-21T23:48:06.484" v="62189" actId="1076"/>
          <ac:picMkLst>
            <pc:docMk/>
            <pc:sldMk cId="2202988165" sldId="294"/>
            <ac:picMk id="8" creationId="{4CFBE80B-A5ED-6329-C9BC-A71238DADA29}"/>
          </ac:picMkLst>
        </pc:picChg>
        <pc:picChg chg="add mod">
          <ac:chgData name="Mishra, M.K. (Manish, Student M-CS)" userId="8a22b788-8ba7-473c-8814-40fa28c4012b" providerId="ADAL" clId="{3E5BDC52-E6B0-4BC2-9C35-997C4BB644D7}" dt="2023-12-21T23:47:58.864" v="62187" actId="1076"/>
          <ac:picMkLst>
            <pc:docMk/>
            <pc:sldMk cId="2202988165" sldId="294"/>
            <ac:picMk id="10" creationId="{7FA1F510-4126-3347-8A4F-AB5F8A7C511F}"/>
          </ac:picMkLst>
        </pc:picChg>
        <pc:picChg chg="add mod">
          <ac:chgData name="Mishra, M.K. (Manish, Student M-CS)" userId="8a22b788-8ba7-473c-8814-40fa28c4012b" providerId="ADAL" clId="{3E5BDC52-E6B0-4BC2-9C35-997C4BB644D7}" dt="2023-12-20T17:17:39.670" v="39854" actId="164"/>
          <ac:picMkLst>
            <pc:docMk/>
            <pc:sldMk cId="2202988165" sldId="294"/>
            <ac:picMk id="12" creationId="{1C4766C7-D067-FB11-FBF5-FE1491ECDCAC}"/>
          </ac:picMkLst>
        </pc:picChg>
        <pc:picChg chg="add mod">
          <ac:chgData name="Mishra, M.K. (Manish, Student M-CS)" userId="8a22b788-8ba7-473c-8814-40fa28c4012b" providerId="ADAL" clId="{3E5BDC52-E6B0-4BC2-9C35-997C4BB644D7}" dt="2023-12-20T17:17:39.670" v="39854" actId="164"/>
          <ac:picMkLst>
            <pc:docMk/>
            <pc:sldMk cId="2202988165" sldId="294"/>
            <ac:picMk id="14" creationId="{6F0E93A6-368F-964D-0F89-C0E92ED65185}"/>
          </ac:picMkLst>
        </pc:picChg>
      </pc:sldChg>
      <pc:sldChg chg="addSp delSp modSp add mod ord addAnim delAnim modAnim modNotesTx">
        <pc:chgData name="Mishra, M.K. (Manish, Student M-CS)" userId="8a22b788-8ba7-473c-8814-40fa28c4012b" providerId="ADAL" clId="{3E5BDC52-E6B0-4BC2-9C35-997C4BB644D7}" dt="2023-12-21T23:00:19.869" v="61882"/>
        <pc:sldMkLst>
          <pc:docMk/>
          <pc:sldMk cId="4164955129" sldId="295"/>
        </pc:sldMkLst>
        <pc:spChg chg="del mod">
          <ac:chgData name="Mishra, M.K. (Manish, Student M-CS)" userId="8a22b788-8ba7-473c-8814-40fa28c4012b" providerId="ADAL" clId="{3E5BDC52-E6B0-4BC2-9C35-997C4BB644D7}" dt="2023-12-19T00:20:07.089" v="21841" actId="478"/>
          <ac:spMkLst>
            <pc:docMk/>
            <pc:sldMk cId="4164955129" sldId="295"/>
            <ac:spMk id="6" creationId="{2BEF40C2-DF89-99C7-4F08-44DD0075E4A1}"/>
          </ac:spMkLst>
        </pc:spChg>
        <pc:spChg chg="add mod">
          <ac:chgData name="Mishra, M.K. (Manish, Student M-CS)" userId="8a22b788-8ba7-473c-8814-40fa28c4012b" providerId="ADAL" clId="{3E5BDC52-E6B0-4BC2-9C35-997C4BB644D7}" dt="2023-12-21T20:49:04.897" v="58567" actId="6549"/>
          <ac:spMkLst>
            <pc:docMk/>
            <pc:sldMk cId="4164955129" sldId="295"/>
            <ac:spMk id="6" creationId="{E8E05D23-E292-89EB-66B5-D6BE4D0CEC0F}"/>
          </ac:spMkLst>
        </pc:spChg>
        <pc:spChg chg="add del mod">
          <ac:chgData name="Mishra, M.K. (Manish, Student M-CS)" userId="8a22b788-8ba7-473c-8814-40fa28c4012b" providerId="ADAL" clId="{3E5BDC52-E6B0-4BC2-9C35-997C4BB644D7}" dt="2023-12-21T00:31:26.111" v="46965" actId="478"/>
          <ac:spMkLst>
            <pc:docMk/>
            <pc:sldMk cId="4164955129" sldId="295"/>
            <ac:spMk id="6" creationId="{EF150554-1FAD-B550-EFA7-EC23FEB422B3}"/>
          </ac:spMkLst>
        </pc:spChg>
        <pc:spChg chg="del">
          <ac:chgData name="Mishra, M.K. (Manish, Student M-CS)" userId="8a22b788-8ba7-473c-8814-40fa28c4012b" providerId="ADAL" clId="{3E5BDC52-E6B0-4BC2-9C35-997C4BB644D7}" dt="2023-12-19T00:10:43.215" v="21086" actId="478"/>
          <ac:spMkLst>
            <pc:docMk/>
            <pc:sldMk cId="4164955129" sldId="295"/>
            <ac:spMk id="7" creationId="{0A077C29-1906-DE97-593B-DD9706EB1254}"/>
          </ac:spMkLst>
        </pc:spChg>
        <pc:spChg chg="add del mod">
          <ac:chgData name="Mishra, M.K. (Manish, Student M-CS)" userId="8a22b788-8ba7-473c-8814-40fa28c4012b" providerId="ADAL" clId="{3E5BDC52-E6B0-4BC2-9C35-997C4BB644D7}" dt="2023-12-20T17:21:03.392" v="39946" actId="478"/>
          <ac:spMkLst>
            <pc:docMk/>
            <pc:sldMk cId="4164955129" sldId="295"/>
            <ac:spMk id="9" creationId="{082948D4-8F30-4688-E3EB-BEC59CC4443C}"/>
          </ac:spMkLst>
        </pc:spChg>
        <pc:spChg chg="del">
          <ac:chgData name="Mishra, M.K. (Manish, Student M-CS)" userId="8a22b788-8ba7-473c-8814-40fa28c4012b" providerId="ADAL" clId="{3E5BDC52-E6B0-4BC2-9C35-997C4BB644D7}" dt="2023-12-19T00:10:44.533" v="21087" actId="478"/>
          <ac:spMkLst>
            <pc:docMk/>
            <pc:sldMk cId="4164955129" sldId="295"/>
            <ac:spMk id="9" creationId="{230C4138-2E9D-6E1F-2B7F-B614FB94D156}"/>
          </ac:spMkLst>
        </pc:spChg>
        <pc:spChg chg="add mod">
          <ac:chgData name="Mishra, M.K. (Manish, Student M-CS)" userId="8a22b788-8ba7-473c-8814-40fa28c4012b" providerId="ADAL" clId="{3E5BDC52-E6B0-4BC2-9C35-997C4BB644D7}" dt="2023-12-20T17:20:16.480" v="39937" actId="1076"/>
          <ac:spMkLst>
            <pc:docMk/>
            <pc:sldMk cId="4164955129" sldId="295"/>
            <ac:spMk id="14" creationId="{CAADCDD1-E35A-9DB4-3625-4582D07A2ADB}"/>
          </ac:spMkLst>
        </pc:spChg>
        <pc:spChg chg="del">
          <ac:chgData name="Mishra, M.K. (Manish, Student M-CS)" userId="8a22b788-8ba7-473c-8814-40fa28c4012b" providerId="ADAL" clId="{3E5BDC52-E6B0-4BC2-9C35-997C4BB644D7}" dt="2023-12-19T00:10:41.794" v="21085" actId="478"/>
          <ac:spMkLst>
            <pc:docMk/>
            <pc:sldMk cId="4164955129" sldId="295"/>
            <ac:spMk id="19" creationId="{ECCCB86A-230F-29A5-A174-2A8331E77518}"/>
          </ac:spMkLst>
        </pc:spChg>
        <pc:spChg chg="add del mod topLvl">
          <ac:chgData name="Mishra, M.K. (Manish, Student M-CS)" userId="8a22b788-8ba7-473c-8814-40fa28c4012b" providerId="ADAL" clId="{3E5BDC52-E6B0-4BC2-9C35-997C4BB644D7}" dt="2023-12-21T14:05:19.784" v="50177" actId="478"/>
          <ac:spMkLst>
            <pc:docMk/>
            <pc:sldMk cId="4164955129" sldId="295"/>
            <ac:spMk id="22" creationId="{1B7D7696-8A8F-524E-49AD-7AF1CD902EF4}"/>
          </ac:spMkLst>
        </pc:spChg>
        <pc:spChg chg="add del mod topLvl">
          <ac:chgData name="Mishra, M.K. (Manish, Student M-CS)" userId="8a22b788-8ba7-473c-8814-40fa28c4012b" providerId="ADAL" clId="{3E5BDC52-E6B0-4BC2-9C35-997C4BB644D7}" dt="2023-12-21T14:05:22.777" v="50179" actId="478"/>
          <ac:spMkLst>
            <pc:docMk/>
            <pc:sldMk cId="4164955129" sldId="295"/>
            <ac:spMk id="23" creationId="{7812AA76-5444-D6C1-53AD-1B096A24DFD8}"/>
          </ac:spMkLst>
        </pc:spChg>
        <pc:spChg chg="add del mod topLvl">
          <ac:chgData name="Mishra, M.K. (Manish, Student M-CS)" userId="8a22b788-8ba7-473c-8814-40fa28c4012b" providerId="ADAL" clId="{3E5BDC52-E6B0-4BC2-9C35-997C4BB644D7}" dt="2023-12-21T14:05:21.317" v="50178" actId="478"/>
          <ac:spMkLst>
            <pc:docMk/>
            <pc:sldMk cId="4164955129" sldId="295"/>
            <ac:spMk id="24" creationId="{B5698E92-374D-1B37-F3C6-F1F0D1CA1420}"/>
          </ac:spMkLst>
        </pc:spChg>
        <pc:spChg chg="add del mod topLvl">
          <ac:chgData name="Mishra, M.K. (Manish, Student M-CS)" userId="8a22b788-8ba7-473c-8814-40fa28c4012b" providerId="ADAL" clId="{3E5BDC52-E6B0-4BC2-9C35-997C4BB644D7}" dt="2023-12-21T14:05:27.259" v="50181" actId="478"/>
          <ac:spMkLst>
            <pc:docMk/>
            <pc:sldMk cId="4164955129" sldId="295"/>
            <ac:spMk id="25" creationId="{631544A1-633E-AE18-233A-D83E0FB96224}"/>
          </ac:spMkLst>
        </pc:spChg>
        <pc:spChg chg="add del mod topLvl">
          <ac:chgData name="Mishra, M.K. (Manish, Student M-CS)" userId="8a22b788-8ba7-473c-8814-40fa28c4012b" providerId="ADAL" clId="{3E5BDC52-E6B0-4BC2-9C35-997C4BB644D7}" dt="2023-12-21T14:05:24.752" v="50180" actId="478"/>
          <ac:spMkLst>
            <pc:docMk/>
            <pc:sldMk cId="4164955129" sldId="295"/>
            <ac:spMk id="26" creationId="{8952D067-60B7-395B-C0C3-33173F66303F}"/>
          </ac:spMkLst>
        </pc:spChg>
        <pc:spChg chg="add del mod">
          <ac:chgData name="Mishra, M.K. (Manish, Student M-CS)" userId="8a22b788-8ba7-473c-8814-40fa28c4012b" providerId="ADAL" clId="{3E5BDC52-E6B0-4BC2-9C35-997C4BB644D7}" dt="2023-12-21T14:05:17.899" v="50176" actId="478"/>
          <ac:spMkLst>
            <pc:docMk/>
            <pc:sldMk cId="4164955129" sldId="295"/>
            <ac:spMk id="27" creationId="{AB2699C8-79B5-4F20-2614-CB4D52294C7E}"/>
          </ac:spMkLst>
        </pc:spChg>
        <pc:spChg chg="mod">
          <ac:chgData name="Mishra, M.K. (Manish, Student M-CS)" userId="8a22b788-8ba7-473c-8814-40fa28c4012b" providerId="ADAL" clId="{3E5BDC52-E6B0-4BC2-9C35-997C4BB644D7}" dt="2023-12-19T00:09:48.656" v="21008" actId="14100"/>
          <ac:spMkLst>
            <pc:docMk/>
            <pc:sldMk cId="4164955129" sldId="295"/>
            <ac:spMk id="125" creationId="{00000000-0000-0000-0000-000000000000}"/>
          </ac:spMkLst>
        </pc:spChg>
        <pc:grpChg chg="add del mod">
          <ac:chgData name="Mishra, M.K. (Manish, Student M-CS)" userId="8a22b788-8ba7-473c-8814-40fa28c4012b" providerId="ADAL" clId="{3E5BDC52-E6B0-4BC2-9C35-997C4BB644D7}" dt="2023-12-21T14:05:19.784" v="50177" actId="478"/>
          <ac:grpSpMkLst>
            <pc:docMk/>
            <pc:sldMk cId="4164955129" sldId="295"/>
            <ac:grpSpMk id="28" creationId="{1B383786-6087-C830-FC15-F6148DC76933}"/>
          </ac:grpSpMkLst>
        </pc:grpChg>
        <pc:grpChg chg="add del mod">
          <ac:chgData name="Mishra, M.K. (Manish, Student M-CS)" userId="8a22b788-8ba7-473c-8814-40fa28c4012b" providerId="ADAL" clId="{3E5BDC52-E6B0-4BC2-9C35-997C4BB644D7}" dt="2023-12-21T14:05:21.317" v="50178" actId="478"/>
          <ac:grpSpMkLst>
            <pc:docMk/>
            <pc:sldMk cId="4164955129" sldId="295"/>
            <ac:grpSpMk id="29" creationId="{DFC081EA-94B4-4D87-FEA0-7F1D1AC8BBF5}"/>
          </ac:grpSpMkLst>
        </pc:grpChg>
        <pc:grpChg chg="add del mod">
          <ac:chgData name="Mishra, M.K. (Manish, Student M-CS)" userId="8a22b788-8ba7-473c-8814-40fa28c4012b" providerId="ADAL" clId="{3E5BDC52-E6B0-4BC2-9C35-997C4BB644D7}" dt="2023-12-21T14:05:22.777" v="50179" actId="478"/>
          <ac:grpSpMkLst>
            <pc:docMk/>
            <pc:sldMk cId="4164955129" sldId="295"/>
            <ac:grpSpMk id="30" creationId="{83D848F3-6367-43D6-525C-E4AEE768050D}"/>
          </ac:grpSpMkLst>
        </pc:grpChg>
        <pc:grpChg chg="add del mod">
          <ac:chgData name="Mishra, M.K. (Manish, Student M-CS)" userId="8a22b788-8ba7-473c-8814-40fa28c4012b" providerId="ADAL" clId="{3E5BDC52-E6B0-4BC2-9C35-997C4BB644D7}" dt="2023-12-21T14:05:27.259" v="50181" actId="478"/>
          <ac:grpSpMkLst>
            <pc:docMk/>
            <pc:sldMk cId="4164955129" sldId="295"/>
            <ac:grpSpMk id="31" creationId="{64C7ED7B-4C4F-022D-F588-6BC935BF51EA}"/>
          </ac:grpSpMkLst>
        </pc:grpChg>
        <pc:grpChg chg="add del mod">
          <ac:chgData name="Mishra, M.K. (Manish, Student M-CS)" userId="8a22b788-8ba7-473c-8814-40fa28c4012b" providerId="ADAL" clId="{3E5BDC52-E6B0-4BC2-9C35-997C4BB644D7}" dt="2023-12-21T14:05:24.752" v="50180" actId="478"/>
          <ac:grpSpMkLst>
            <pc:docMk/>
            <pc:sldMk cId="4164955129" sldId="295"/>
            <ac:grpSpMk id="32" creationId="{5454D835-67E0-0E3F-F99A-D94BC21E6211}"/>
          </ac:grpSpMkLst>
        </pc:grpChg>
        <pc:grpChg chg="mod">
          <ac:chgData name="Mishra, M.K. (Manish, Student M-CS)" userId="8a22b788-8ba7-473c-8814-40fa28c4012b" providerId="ADAL" clId="{3E5BDC52-E6B0-4BC2-9C35-997C4BB644D7}" dt="2023-12-21T00:31:32.583" v="46972" actId="1036"/>
          <ac:grpSpMkLst>
            <pc:docMk/>
            <pc:sldMk cId="4164955129" sldId="295"/>
            <ac:grpSpMk id="134" creationId="{00000000-0000-0000-0000-000000000000}"/>
          </ac:grpSpMkLst>
        </pc:grpChg>
        <pc:grpChg chg="del">
          <ac:chgData name="Mishra, M.K. (Manish, Student M-CS)" userId="8a22b788-8ba7-473c-8814-40fa28c4012b" providerId="ADAL" clId="{3E5BDC52-E6B0-4BC2-9C35-997C4BB644D7}" dt="2023-12-20T17:29:29.861" v="40161" actId="478"/>
          <ac:grpSpMkLst>
            <pc:docMk/>
            <pc:sldMk cId="4164955129" sldId="295"/>
            <ac:grpSpMk id="140" creationId="{00000000-0000-0000-0000-000000000000}"/>
          </ac:grpSpMkLst>
        </pc:grpChg>
        <pc:graphicFrameChg chg="add del mod modGraphic">
          <ac:chgData name="Mishra, M.K. (Manish, Student M-CS)" userId="8a22b788-8ba7-473c-8814-40fa28c4012b" providerId="ADAL" clId="{3E5BDC52-E6B0-4BC2-9C35-997C4BB644D7}" dt="2023-12-19T00:14:14.516" v="21586" actId="478"/>
          <ac:graphicFrameMkLst>
            <pc:docMk/>
            <pc:sldMk cId="4164955129" sldId="295"/>
            <ac:graphicFrameMk id="8" creationId="{CE1725C7-04D9-1A74-A30E-BBA946D0A23D}"/>
          </ac:graphicFrameMkLst>
        </pc:graphicFrameChg>
        <pc:picChg chg="add del mod">
          <ac:chgData name="Mishra, M.K. (Manish, Student M-CS)" userId="8a22b788-8ba7-473c-8814-40fa28c4012b" providerId="ADAL" clId="{3E5BDC52-E6B0-4BC2-9C35-997C4BB644D7}" dt="2023-12-20T17:21:46.469" v="39954" actId="478"/>
          <ac:picMkLst>
            <pc:docMk/>
            <pc:sldMk cId="4164955129" sldId="295"/>
            <ac:picMk id="8" creationId="{F64F38C5-0C98-D306-3D46-95DFA614062C}"/>
          </ac:picMkLst>
        </pc:picChg>
        <pc:picChg chg="add del mod">
          <ac:chgData name="Mishra, M.K. (Manish, Student M-CS)" userId="8a22b788-8ba7-473c-8814-40fa28c4012b" providerId="ADAL" clId="{3E5BDC52-E6B0-4BC2-9C35-997C4BB644D7}" dt="2023-12-20T17:26:00.315" v="40045" actId="478"/>
          <ac:picMkLst>
            <pc:docMk/>
            <pc:sldMk cId="4164955129" sldId="295"/>
            <ac:picMk id="11" creationId="{8F0F93BE-F411-E3B0-43EE-C045C1AD6DC6}"/>
          </ac:picMkLst>
        </pc:picChg>
        <pc:picChg chg="add mod topLvl">
          <ac:chgData name="Mishra, M.K. (Manish, Student M-CS)" userId="8a22b788-8ba7-473c-8814-40fa28c4012b" providerId="ADAL" clId="{3E5BDC52-E6B0-4BC2-9C35-997C4BB644D7}" dt="2023-12-21T14:05:39.221" v="50241" actId="1035"/>
          <ac:picMkLst>
            <pc:docMk/>
            <pc:sldMk cId="4164955129" sldId="295"/>
            <ac:picMk id="12" creationId="{8554863F-68DE-3404-FAB6-44E36C34A18C}"/>
          </ac:picMkLst>
        </pc:picChg>
        <pc:picChg chg="add del mod">
          <ac:chgData name="Mishra, M.K. (Manish, Student M-CS)" userId="8a22b788-8ba7-473c-8814-40fa28c4012b" providerId="ADAL" clId="{3E5BDC52-E6B0-4BC2-9C35-997C4BB644D7}" dt="2023-12-19T00:19:33.365" v="21802" actId="478"/>
          <ac:picMkLst>
            <pc:docMk/>
            <pc:sldMk cId="4164955129" sldId="295"/>
            <ac:picMk id="13" creationId="{7D8CA129-EA93-F1A6-3325-5697BD4790A0}"/>
          </ac:picMkLst>
        </pc:picChg>
        <pc:picChg chg="add mod topLvl">
          <ac:chgData name="Mishra, M.K. (Manish, Student M-CS)" userId="8a22b788-8ba7-473c-8814-40fa28c4012b" providerId="ADAL" clId="{3E5BDC52-E6B0-4BC2-9C35-997C4BB644D7}" dt="2023-12-21T14:05:39.221" v="50241" actId="1035"/>
          <ac:picMkLst>
            <pc:docMk/>
            <pc:sldMk cId="4164955129" sldId="295"/>
            <ac:picMk id="15" creationId="{D11E0805-49A9-6314-7530-341AD0552895}"/>
          </ac:picMkLst>
        </pc:picChg>
        <pc:picChg chg="add mod topLvl">
          <ac:chgData name="Mishra, M.K. (Manish, Student M-CS)" userId="8a22b788-8ba7-473c-8814-40fa28c4012b" providerId="ADAL" clId="{3E5BDC52-E6B0-4BC2-9C35-997C4BB644D7}" dt="2023-12-21T14:05:39.221" v="50241" actId="1035"/>
          <ac:picMkLst>
            <pc:docMk/>
            <pc:sldMk cId="4164955129" sldId="295"/>
            <ac:picMk id="17" creationId="{6FFE664C-1AC6-CDAE-8F69-3DFF390813E9}"/>
          </ac:picMkLst>
        </pc:picChg>
        <pc:picChg chg="add mod topLvl">
          <ac:chgData name="Mishra, M.K. (Manish, Student M-CS)" userId="8a22b788-8ba7-473c-8814-40fa28c4012b" providerId="ADAL" clId="{3E5BDC52-E6B0-4BC2-9C35-997C4BB644D7}" dt="2023-12-21T14:05:34.825" v="50221" actId="1035"/>
          <ac:picMkLst>
            <pc:docMk/>
            <pc:sldMk cId="4164955129" sldId="295"/>
            <ac:picMk id="19" creationId="{CDBA806D-0B5D-EFDF-4271-BD5802F67D3A}"/>
          </ac:picMkLst>
        </pc:picChg>
        <pc:picChg chg="add mod topLvl">
          <ac:chgData name="Mishra, M.K. (Manish, Student M-CS)" userId="8a22b788-8ba7-473c-8814-40fa28c4012b" providerId="ADAL" clId="{3E5BDC52-E6B0-4BC2-9C35-997C4BB644D7}" dt="2023-12-21T14:05:34.825" v="50221" actId="1035"/>
          <ac:picMkLst>
            <pc:docMk/>
            <pc:sldMk cId="4164955129" sldId="295"/>
            <ac:picMk id="21" creationId="{093BED2A-EC6A-71B8-06F3-416621724D78}"/>
          </ac:picMkLst>
        </pc:picChg>
      </pc:sldChg>
      <pc:sldChg chg="addSp delSp modSp add mod delAnim modAnim modNotesTx">
        <pc:chgData name="Mishra, M.K. (Manish, Student M-CS)" userId="8a22b788-8ba7-473c-8814-40fa28c4012b" providerId="ADAL" clId="{3E5BDC52-E6B0-4BC2-9C35-997C4BB644D7}" dt="2023-12-21T20:54:12.074" v="58641" actId="1582"/>
        <pc:sldMkLst>
          <pc:docMk/>
          <pc:sldMk cId="3257781795" sldId="296"/>
        </pc:sldMkLst>
        <pc:spChg chg="mod">
          <ac:chgData name="Mishra, M.K. (Manish, Student M-CS)" userId="8a22b788-8ba7-473c-8814-40fa28c4012b" providerId="ADAL" clId="{3E5BDC52-E6B0-4BC2-9C35-997C4BB644D7}" dt="2023-12-20T17:40:33.072" v="40810" actId="1076"/>
          <ac:spMkLst>
            <pc:docMk/>
            <pc:sldMk cId="3257781795" sldId="296"/>
            <ac:spMk id="2" creationId="{0F764065-D149-AEBC-E7FC-9D8967131165}"/>
          </ac:spMkLst>
        </pc:spChg>
        <pc:spChg chg="mod">
          <ac:chgData name="Mishra, M.K. (Manish, Student M-CS)" userId="8a22b788-8ba7-473c-8814-40fa28c4012b" providerId="ADAL" clId="{3E5BDC52-E6B0-4BC2-9C35-997C4BB644D7}" dt="2023-12-20T17:54:58.697" v="41317" actId="1076"/>
          <ac:spMkLst>
            <pc:docMk/>
            <pc:sldMk cId="3257781795" sldId="296"/>
            <ac:spMk id="4" creationId="{B34195D0-73AF-0639-731F-4E428921F09F}"/>
          </ac:spMkLst>
        </pc:spChg>
        <pc:spChg chg="del mod">
          <ac:chgData name="Mishra, M.K. (Manish, Student M-CS)" userId="8a22b788-8ba7-473c-8814-40fa28c4012b" providerId="ADAL" clId="{3E5BDC52-E6B0-4BC2-9C35-997C4BB644D7}" dt="2023-12-20T17:36:51.526" v="40716" actId="478"/>
          <ac:spMkLst>
            <pc:docMk/>
            <pc:sldMk cId="3257781795" sldId="296"/>
            <ac:spMk id="6" creationId="{2BEF40C2-DF89-99C7-4F08-44DD0075E4A1}"/>
          </ac:spMkLst>
        </pc:spChg>
        <pc:spChg chg="add mod">
          <ac:chgData name="Mishra, M.K. (Manish, Student M-CS)" userId="8a22b788-8ba7-473c-8814-40fa28c4012b" providerId="ADAL" clId="{3E5BDC52-E6B0-4BC2-9C35-997C4BB644D7}" dt="2023-12-21T20:49:09.772" v="58570" actId="6549"/>
          <ac:spMkLst>
            <pc:docMk/>
            <pc:sldMk cId="3257781795" sldId="296"/>
            <ac:spMk id="6" creationId="{7B3CA6D1-6909-B9E0-33F1-45FAB2E830EE}"/>
          </ac:spMkLst>
        </pc:spChg>
        <pc:spChg chg="add del mod">
          <ac:chgData name="Mishra, M.K. (Manish, Student M-CS)" userId="8a22b788-8ba7-473c-8814-40fa28c4012b" providerId="ADAL" clId="{3E5BDC52-E6B0-4BC2-9C35-997C4BB644D7}" dt="2023-12-19T12:10:07.743" v="33363"/>
          <ac:spMkLst>
            <pc:docMk/>
            <pc:sldMk cId="3257781795" sldId="296"/>
            <ac:spMk id="7" creationId="{54652FCD-0099-DE45-69CE-96E3BA420FE2}"/>
          </ac:spMkLst>
        </pc:spChg>
        <pc:spChg chg="add mod">
          <ac:chgData name="Mishra, M.K. (Manish, Student M-CS)" userId="8a22b788-8ba7-473c-8814-40fa28c4012b" providerId="ADAL" clId="{3E5BDC52-E6B0-4BC2-9C35-997C4BB644D7}" dt="2023-12-20T17:36:25.448" v="40713" actId="164"/>
          <ac:spMkLst>
            <pc:docMk/>
            <pc:sldMk cId="3257781795" sldId="296"/>
            <ac:spMk id="9" creationId="{8A663803-4AAF-137D-B4E3-CF25F1EA8C7C}"/>
          </ac:spMkLst>
        </pc:spChg>
        <pc:spChg chg="add mod">
          <ac:chgData name="Mishra, M.K. (Manish, Student M-CS)" userId="8a22b788-8ba7-473c-8814-40fa28c4012b" providerId="ADAL" clId="{3E5BDC52-E6B0-4BC2-9C35-997C4BB644D7}" dt="2023-12-20T17:36:25.448" v="40713" actId="164"/>
          <ac:spMkLst>
            <pc:docMk/>
            <pc:sldMk cId="3257781795" sldId="296"/>
            <ac:spMk id="10" creationId="{28B3DE4B-8A1B-2FA2-B72C-1D387B4A9D21}"/>
          </ac:spMkLst>
        </pc:spChg>
        <pc:spChg chg="add mod">
          <ac:chgData name="Mishra, M.K. (Manish, Student M-CS)" userId="8a22b788-8ba7-473c-8814-40fa28c4012b" providerId="ADAL" clId="{3E5BDC52-E6B0-4BC2-9C35-997C4BB644D7}" dt="2023-12-20T17:36:25.448" v="40713" actId="164"/>
          <ac:spMkLst>
            <pc:docMk/>
            <pc:sldMk cId="3257781795" sldId="296"/>
            <ac:spMk id="11" creationId="{D47AB584-9977-6FBD-2D94-654FC23051D8}"/>
          </ac:spMkLst>
        </pc:spChg>
        <pc:spChg chg="add mod">
          <ac:chgData name="Mishra, M.K. (Manish, Student M-CS)" userId="8a22b788-8ba7-473c-8814-40fa28c4012b" providerId="ADAL" clId="{3E5BDC52-E6B0-4BC2-9C35-997C4BB644D7}" dt="2023-12-20T17:36:25.448" v="40713" actId="164"/>
          <ac:spMkLst>
            <pc:docMk/>
            <pc:sldMk cId="3257781795" sldId="296"/>
            <ac:spMk id="12" creationId="{86646704-613F-072C-A25A-40368A8BBCA8}"/>
          </ac:spMkLst>
        </pc:spChg>
        <pc:spChg chg="add mod">
          <ac:chgData name="Mishra, M.K. (Manish, Student M-CS)" userId="8a22b788-8ba7-473c-8814-40fa28c4012b" providerId="ADAL" clId="{3E5BDC52-E6B0-4BC2-9C35-997C4BB644D7}" dt="2023-12-20T17:36:25.448" v="40713" actId="164"/>
          <ac:spMkLst>
            <pc:docMk/>
            <pc:sldMk cId="3257781795" sldId="296"/>
            <ac:spMk id="13" creationId="{7B3EB030-C2EC-1DB8-1E94-519D86DB7C3B}"/>
          </ac:spMkLst>
        </pc:spChg>
        <pc:spChg chg="add mod">
          <ac:chgData name="Mishra, M.K. (Manish, Student M-CS)" userId="8a22b788-8ba7-473c-8814-40fa28c4012b" providerId="ADAL" clId="{3E5BDC52-E6B0-4BC2-9C35-997C4BB644D7}" dt="2023-12-20T17:36:25.448" v="40713" actId="164"/>
          <ac:spMkLst>
            <pc:docMk/>
            <pc:sldMk cId="3257781795" sldId="296"/>
            <ac:spMk id="14" creationId="{F89C7599-319C-5236-35AC-7CD163C3178D}"/>
          </ac:spMkLst>
        </pc:spChg>
        <pc:spChg chg="add mod">
          <ac:chgData name="Mishra, M.K. (Manish, Student M-CS)" userId="8a22b788-8ba7-473c-8814-40fa28c4012b" providerId="ADAL" clId="{3E5BDC52-E6B0-4BC2-9C35-997C4BB644D7}" dt="2023-12-20T17:36:51.983" v="40717"/>
          <ac:spMkLst>
            <pc:docMk/>
            <pc:sldMk cId="3257781795" sldId="296"/>
            <ac:spMk id="17" creationId="{24CADEE7-AA13-13C3-8BB2-CA04A0282E80}"/>
          </ac:spMkLst>
        </pc:spChg>
        <pc:spChg chg="add mod">
          <ac:chgData name="Mishra, M.K. (Manish, Student M-CS)" userId="8a22b788-8ba7-473c-8814-40fa28c4012b" providerId="ADAL" clId="{3E5BDC52-E6B0-4BC2-9C35-997C4BB644D7}" dt="2023-12-20T17:51:13.532" v="41283" actId="14100"/>
          <ac:spMkLst>
            <pc:docMk/>
            <pc:sldMk cId="3257781795" sldId="296"/>
            <ac:spMk id="18" creationId="{F3A442D0-1221-AD25-B0F9-E272137D9369}"/>
          </ac:spMkLst>
        </pc:spChg>
        <pc:spChg chg="add mod">
          <ac:chgData name="Mishra, M.K. (Manish, Student M-CS)" userId="8a22b788-8ba7-473c-8814-40fa28c4012b" providerId="ADAL" clId="{3E5BDC52-E6B0-4BC2-9C35-997C4BB644D7}" dt="2023-12-20T17:51:27.637" v="41285" actId="1076"/>
          <ac:spMkLst>
            <pc:docMk/>
            <pc:sldMk cId="3257781795" sldId="296"/>
            <ac:spMk id="19" creationId="{3C9D3AA7-17ED-7F76-9247-1A0FC950BC23}"/>
          </ac:spMkLst>
        </pc:spChg>
        <pc:spChg chg="mod">
          <ac:chgData name="Mishra, M.K. (Manish, Student M-CS)" userId="8a22b788-8ba7-473c-8814-40fa28c4012b" providerId="ADAL" clId="{3E5BDC52-E6B0-4BC2-9C35-997C4BB644D7}" dt="2023-12-20T17:45:50.194" v="41093" actId="1076"/>
          <ac:spMkLst>
            <pc:docMk/>
            <pc:sldMk cId="3257781795" sldId="296"/>
            <ac:spMk id="23" creationId="{DCB1AAB0-9317-3CA5-3C5A-6FB93D14529D}"/>
          </ac:spMkLst>
        </pc:spChg>
        <pc:spChg chg="add del mod">
          <ac:chgData name="Mishra, M.K. (Manish, Student M-CS)" userId="8a22b788-8ba7-473c-8814-40fa28c4012b" providerId="ADAL" clId="{3E5BDC52-E6B0-4BC2-9C35-997C4BB644D7}" dt="2023-12-20T17:48:27.906" v="41179"/>
          <ac:spMkLst>
            <pc:docMk/>
            <pc:sldMk cId="3257781795" sldId="296"/>
            <ac:spMk id="24" creationId="{11283DC5-0DEE-2DCA-2BA4-7E4FB930FB80}"/>
          </ac:spMkLst>
        </pc:spChg>
        <pc:spChg chg="add del mod">
          <ac:chgData name="Mishra, M.K. (Manish, Student M-CS)" userId="8a22b788-8ba7-473c-8814-40fa28c4012b" providerId="ADAL" clId="{3E5BDC52-E6B0-4BC2-9C35-997C4BB644D7}" dt="2023-12-20T17:48:27.906" v="41179"/>
          <ac:spMkLst>
            <pc:docMk/>
            <pc:sldMk cId="3257781795" sldId="296"/>
            <ac:spMk id="25" creationId="{E03E337A-4D71-4474-E953-10528388E1CA}"/>
          </ac:spMkLst>
        </pc:spChg>
        <pc:spChg chg="add del mod">
          <ac:chgData name="Mishra, M.K. (Manish, Student M-CS)" userId="8a22b788-8ba7-473c-8814-40fa28c4012b" providerId="ADAL" clId="{3E5BDC52-E6B0-4BC2-9C35-997C4BB644D7}" dt="2023-12-20T17:48:27.906" v="41179"/>
          <ac:spMkLst>
            <pc:docMk/>
            <pc:sldMk cId="3257781795" sldId="296"/>
            <ac:spMk id="26" creationId="{2763A26E-C82E-0F94-EBBB-F8CB366ED347}"/>
          </ac:spMkLst>
        </pc:spChg>
        <pc:spChg chg="add del mod">
          <ac:chgData name="Mishra, M.K. (Manish, Student M-CS)" userId="8a22b788-8ba7-473c-8814-40fa28c4012b" providerId="ADAL" clId="{3E5BDC52-E6B0-4BC2-9C35-997C4BB644D7}" dt="2023-12-20T17:48:27.906" v="41179"/>
          <ac:spMkLst>
            <pc:docMk/>
            <pc:sldMk cId="3257781795" sldId="296"/>
            <ac:spMk id="27" creationId="{9934ACB2-E206-A2C9-86D1-243FED224B33}"/>
          </ac:spMkLst>
        </pc:spChg>
        <pc:spChg chg="add del mod">
          <ac:chgData name="Mishra, M.K. (Manish, Student M-CS)" userId="8a22b788-8ba7-473c-8814-40fa28c4012b" providerId="ADAL" clId="{3E5BDC52-E6B0-4BC2-9C35-997C4BB644D7}" dt="2023-12-20T17:48:27.906" v="41179"/>
          <ac:spMkLst>
            <pc:docMk/>
            <pc:sldMk cId="3257781795" sldId="296"/>
            <ac:spMk id="29" creationId="{29050658-7B23-7295-5C9A-9D6C05266975}"/>
          </ac:spMkLst>
        </pc:spChg>
        <pc:spChg chg="add del mod">
          <ac:chgData name="Mishra, M.K. (Manish, Student M-CS)" userId="8a22b788-8ba7-473c-8814-40fa28c4012b" providerId="ADAL" clId="{3E5BDC52-E6B0-4BC2-9C35-997C4BB644D7}" dt="2023-12-20T17:48:27.906" v="41179"/>
          <ac:spMkLst>
            <pc:docMk/>
            <pc:sldMk cId="3257781795" sldId="296"/>
            <ac:spMk id="31" creationId="{BC6576C6-4BF3-6DF2-EE6D-BCBF9850B008}"/>
          </ac:spMkLst>
        </pc:spChg>
        <pc:spChg chg="add del mod">
          <ac:chgData name="Mishra, M.K. (Manish, Student M-CS)" userId="8a22b788-8ba7-473c-8814-40fa28c4012b" providerId="ADAL" clId="{3E5BDC52-E6B0-4BC2-9C35-997C4BB644D7}" dt="2023-12-20T17:48:27.906" v="41179"/>
          <ac:spMkLst>
            <pc:docMk/>
            <pc:sldMk cId="3257781795" sldId="296"/>
            <ac:spMk id="33" creationId="{F37C8777-8840-302B-F674-60E3D263FF19}"/>
          </ac:spMkLst>
        </pc:spChg>
        <pc:spChg chg="add del mod">
          <ac:chgData name="Mishra, M.K. (Manish, Student M-CS)" userId="8a22b788-8ba7-473c-8814-40fa28c4012b" providerId="ADAL" clId="{3E5BDC52-E6B0-4BC2-9C35-997C4BB644D7}" dt="2023-12-20T17:48:27.906" v="41179"/>
          <ac:spMkLst>
            <pc:docMk/>
            <pc:sldMk cId="3257781795" sldId="296"/>
            <ac:spMk id="35" creationId="{57C8CDE8-9D8C-FD5B-7FAE-71A5E9459D8D}"/>
          </ac:spMkLst>
        </pc:spChg>
        <pc:spChg chg="mod topLvl">
          <ac:chgData name="Mishra, M.K. (Manish, Student M-CS)" userId="8a22b788-8ba7-473c-8814-40fa28c4012b" providerId="ADAL" clId="{3E5BDC52-E6B0-4BC2-9C35-997C4BB644D7}" dt="2023-12-20T17:55:10.905" v="41319" actId="1076"/>
          <ac:spMkLst>
            <pc:docMk/>
            <pc:sldMk cId="3257781795" sldId="296"/>
            <ac:spMk id="38" creationId="{972AC78E-C55B-ECB8-5C4B-D4FFDDC82977}"/>
          </ac:spMkLst>
        </pc:spChg>
        <pc:spChg chg="del mod">
          <ac:chgData name="Mishra, M.K. (Manish, Student M-CS)" userId="8a22b788-8ba7-473c-8814-40fa28c4012b" providerId="ADAL" clId="{3E5BDC52-E6B0-4BC2-9C35-997C4BB644D7}" dt="2023-12-20T17:48:44.587" v="41183" actId="478"/>
          <ac:spMkLst>
            <pc:docMk/>
            <pc:sldMk cId="3257781795" sldId="296"/>
            <ac:spMk id="56" creationId="{F12ABD3F-192B-4201-5876-52A1A65E5AB0}"/>
          </ac:spMkLst>
        </pc:spChg>
        <pc:spChg chg="del mod">
          <ac:chgData name="Mishra, M.K. (Manish, Student M-CS)" userId="8a22b788-8ba7-473c-8814-40fa28c4012b" providerId="ADAL" clId="{3E5BDC52-E6B0-4BC2-9C35-997C4BB644D7}" dt="2023-12-20T17:48:48.558" v="41185" actId="478"/>
          <ac:spMkLst>
            <pc:docMk/>
            <pc:sldMk cId="3257781795" sldId="296"/>
            <ac:spMk id="58" creationId="{A247C506-8696-68DE-08B2-2007281C2915}"/>
          </ac:spMkLst>
        </pc:spChg>
        <pc:spChg chg="mod">
          <ac:chgData name="Mishra, M.K. (Manish, Student M-CS)" userId="8a22b788-8ba7-473c-8814-40fa28c4012b" providerId="ADAL" clId="{3E5BDC52-E6B0-4BC2-9C35-997C4BB644D7}" dt="2023-12-21T00:34:17.112" v="47055" actId="1076"/>
          <ac:spMkLst>
            <pc:docMk/>
            <pc:sldMk cId="3257781795" sldId="296"/>
            <ac:spMk id="59" creationId="{6CE2D0B1-C4E3-25E0-9ED5-E408C2A42BF3}"/>
          </ac:spMkLst>
        </pc:spChg>
        <pc:spChg chg="mod">
          <ac:chgData name="Mishra, M.K. (Manish, Student M-CS)" userId="8a22b788-8ba7-473c-8814-40fa28c4012b" providerId="ADAL" clId="{3E5BDC52-E6B0-4BC2-9C35-997C4BB644D7}" dt="2023-12-21T00:34:17.112" v="47055" actId="1076"/>
          <ac:spMkLst>
            <pc:docMk/>
            <pc:sldMk cId="3257781795" sldId="296"/>
            <ac:spMk id="60" creationId="{325F25BA-842A-D772-4988-E0A43689D2D0}"/>
          </ac:spMkLst>
        </pc:spChg>
        <pc:spChg chg="mod">
          <ac:chgData name="Mishra, M.K. (Manish, Student M-CS)" userId="8a22b788-8ba7-473c-8814-40fa28c4012b" providerId="ADAL" clId="{3E5BDC52-E6B0-4BC2-9C35-997C4BB644D7}" dt="2023-12-21T00:34:39.320" v="47056" actId="1076"/>
          <ac:spMkLst>
            <pc:docMk/>
            <pc:sldMk cId="3257781795" sldId="296"/>
            <ac:spMk id="61" creationId="{D1912985-277B-4303-4CEE-594B30CC3472}"/>
          </ac:spMkLst>
        </pc:spChg>
        <pc:spChg chg="mod">
          <ac:chgData name="Mishra, M.K. (Manish, Student M-CS)" userId="8a22b788-8ba7-473c-8814-40fa28c4012b" providerId="ADAL" clId="{3E5BDC52-E6B0-4BC2-9C35-997C4BB644D7}" dt="2023-12-21T00:34:39.320" v="47056" actId="1076"/>
          <ac:spMkLst>
            <pc:docMk/>
            <pc:sldMk cId="3257781795" sldId="296"/>
            <ac:spMk id="62" creationId="{DA8EE1C0-6956-054D-97D7-B4112E792145}"/>
          </ac:spMkLst>
        </pc:spChg>
        <pc:spChg chg="del mod">
          <ac:chgData name="Mishra, M.K. (Manish, Student M-CS)" userId="8a22b788-8ba7-473c-8814-40fa28c4012b" providerId="ADAL" clId="{3E5BDC52-E6B0-4BC2-9C35-997C4BB644D7}" dt="2023-12-21T17:00:55.349" v="55078" actId="478"/>
          <ac:spMkLst>
            <pc:docMk/>
            <pc:sldMk cId="3257781795" sldId="296"/>
            <ac:spMk id="63" creationId="{77481C59-09CB-5291-4714-CA2FB96E84A0}"/>
          </ac:spMkLst>
        </pc:spChg>
        <pc:spChg chg="del mod">
          <ac:chgData name="Mishra, M.K. (Manish, Student M-CS)" userId="8a22b788-8ba7-473c-8814-40fa28c4012b" providerId="ADAL" clId="{3E5BDC52-E6B0-4BC2-9C35-997C4BB644D7}" dt="2023-12-21T17:00:55.349" v="55078" actId="478"/>
          <ac:spMkLst>
            <pc:docMk/>
            <pc:sldMk cId="3257781795" sldId="296"/>
            <ac:spMk id="64" creationId="{4867800C-2187-EF48-7DBD-24799CEA670B}"/>
          </ac:spMkLst>
        </pc:spChg>
        <pc:spChg chg="mod">
          <ac:chgData name="Mishra, M.K. (Manish, Student M-CS)" userId="8a22b788-8ba7-473c-8814-40fa28c4012b" providerId="ADAL" clId="{3E5BDC52-E6B0-4BC2-9C35-997C4BB644D7}" dt="2023-12-21T00:33:39.985" v="47052" actId="1076"/>
          <ac:spMkLst>
            <pc:docMk/>
            <pc:sldMk cId="3257781795" sldId="296"/>
            <ac:spMk id="65" creationId="{3877AC79-BA91-33DF-F1D4-45143E0CE295}"/>
          </ac:spMkLst>
        </pc:spChg>
        <pc:spChg chg="mod">
          <ac:chgData name="Mishra, M.K. (Manish, Student M-CS)" userId="8a22b788-8ba7-473c-8814-40fa28c4012b" providerId="ADAL" clId="{3E5BDC52-E6B0-4BC2-9C35-997C4BB644D7}" dt="2023-12-21T00:33:45.771" v="47053" actId="1076"/>
          <ac:spMkLst>
            <pc:docMk/>
            <pc:sldMk cId="3257781795" sldId="296"/>
            <ac:spMk id="66" creationId="{AA843504-3631-94B8-DD47-86D94654C7FF}"/>
          </ac:spMkLst>
        </pc:spChg>
        <pc:spChg chg="mod">
          <ac:chgData name="Mishra, M.K. (Manish, Student M-CS)" userId="8a22b788-8ba7-473c-8814-40fa28c4012b" providerId="ADAL" clId="{3E5BDC52-E6B0-4BC2-9C35-997C4BB644D7}" dt="2023-12-20T17:50:31.898" v="41221" actId="165"/>
          <ac:spMkLst>
            <pc:docMk/>
            <pc:sldMk cId="3257781795" sldId="296"/>
            <ac:spMk id="67" creationId="{39189AEE-D609-D343-EE40-5189E87615C3}"/>
          </ac:spMkLst>
        </pc:spChg>
        <pc:spChg chg="mod">
          <ac:chgData name="Mishra, M.K. (Manish, Student M-CS)" userId="8a22b788-8ba7-473c-8814-40fa28c4012b" providerId="ADAL" clId="{3E5BDC52-E6B0-4BC2-9C35-997C4BB644D7}" dt="2023-12-21T20:02:29.714" v="58422" actId="403"/>
          <ac:spMkLst>
            <pc:docMk/>
            <pc:sldMk cId="3257781795" sldId="296"/>
            <ac:spMk id="68" creationId="{9FA0EF2F-2A4A-864C-393C-17E61D777DEB}"/>
          </ac:spMkLst>
        </pc:spChg>
        <pc:spChg chg="mod">
          <ac:chgData name="Mishra, M.K. (Manish, Student M-CS)" userId="8a22b788-8ba7-473c-8814-40fa28c4012b" providerId="ADAL" clId="{3E5BDC52-E6B0-4BC2-9C35-997C4BB644D7}" dt="2023-12-20T17:50:31.898" v="41221" actId="165"/>
          <ac:spMkLst>
            <pc:docMk/>
            <pc:sldMk cId="3257781795" sldId="296"/>
            <ac:spMk id="69" creationId="{8642EAC2-E143-44A5-EE52-85E1063840DC}"/>
          </ac:spMkLst>
        </pc:spChg>
        <pc:spChg chg="mod">
          <ac:chgData name="Mishra, M.K. (Manish, Student M-CS)" userId="8a22b788-8ba7-473c-8814-40fa28c4012b" providerId="ADAL" clId="{3E5BDC52-E6B0-4BC2-9C35-997C4BB644D7}" dt="2023-12-20T17:50:31.898" v="41221" actId="165"/>
          <ac:spMkLst>
            <pc:docMk/>
            <pc:sldMk cId="3257781795" sldId="296"/>
            <ac:spMk id="70" creationId="{EDAFACE4-7062-8D11-E9DF-BFDE6D43D9E9}"/>
          </ac:spMkLst>
        </pc:spChg>
        <pc:spChg chg="mod">
          <ac:chgData name="Mishra, M.K. (Manish, Student M-CS)" userId="8a22b788-8ba7-473c-8814-40fa28c4012b" providerId="ADAL" clId="{3E5BDC52-E6B0-4BC2-9C35-997C4BB644D7}" dt="2023-12-20T17:50:31.898" v="41221" actId="165"/>
          <ac:spMkLst>
            <pc:docMk/>
            <pc:sldMk cId="3257781795" sldId="296"/>
            <ac:spMk id="71" creationId="{E81BC669-ECBD-5E01-4C4F-F5F196662CC1}"/>
          </ac:spMkLst>
        </pc:spChg>
        <pc:spChg chg="mod">
          <ac:chgData name="Mishra, M.K. (Manish, Student M-CS)" userId="8a22b788-8ba7-473c-8814-40fa28c4012b" providerId="ADAL" clId="{3E5BDC52-E6B0-4BC2-9C35-997C4BB644D7}" dt="2023-12-21T20:02:46.923" v="58424" actId="1076"/>
          <ac:spMkLst>
            <pc:docMk/>
            <pc:sldMk cId="3257781795" sldId="296"/>
            <ac:spMk id="72" creationId="{79355CF1-305B-837B-3B7A-48367355EBE6}"/>
          </ac:spMkLst>
        </pc:spChg>
        <pc:spChg chg="mod">
          <ac:chgData name="Mishra, M.K. (Manish, Student M-CS)" userId="8a22b788-8ba7-473c-8814-40fa28c4012b" providerId="ADAL" clId="{3E5BDC52-E6B0-4BC2-9C35-997C4BB644D7}" dt="2023-12-20T17:50:31.898" v="41221" actId="165"/>
          <ac:spMkLst>
            <pc:docMk/>
            <pc:sldMk cId="3257781795" sldId="296"/>
            <ac:spMk id="73" creationId="{55BE6869-BCE4-2F1A-A65A-2744DF080C60}"/>
          </ac:spMkLst>
        </pc:spChg>
        <pc:spChg chg="mod">
          <ac:chgData name="Mishra, M.K. (Manish, Student M-CS)" userId="8a22b788-8ba7-473c-8814-40fa28c4012b" providerId="ADAL" clId="{3E5BDC52-E6B0-4BC2-9C35-997C4BB644D7}" dt="2023-12-21T20:02:43.180" v="58423" actId="1076"/>
          <ac:spMkLst>
            <pc:docMk/>
            <pc:sldMk cId="3257781795" sldId="296"/>
            <ac:spMk id="74" creationId="{3E7E091F-EAF6-D710-C3AA-BE1DD01ADCED}"/>
          </ac:spMkLst>
        </pc:spChg>
        <pc:spChg chg="mod">
          <ac:chgData name="Mishra, M.K. (Manish, Student M-CS)" userId="8a22b788-8ba7-473c-8814-40fa28c4012b" providerId="ADAL" clId="{3E5BDC52-E6B0-4BC2-9C35-997C4BB644D7}" dt="2023-12-20T17:50:31.898" v="41221" actId="165"/>
          <ac:spMkLst>
            <pc:docMk/>
            <pc:sldMk cId="3257781795" sldId="296"/>
            <ac:spMk id="75" creationId="{A072205B-1F99-601A-0252-B332C5DD7474}"/>
          </ac:spMkLst>
        </pc:spChg>
        <pc:spChg chg="mod">
          <ac:chgData name="Mishra, M.K. (Manish, Student M-CS)" userId="8a22b788-8ba7-473c-8814-40fa28c4012b" providerId="ADAL" clId="{3E5BDC52-E6B0-4BC2-9C35-997C4BB644D7}" dt="2023-12-20T17:50:31.898" v="41221" actId="165"/>
          <ac:spMkLst>
            <pc:docMk/>
            <pc:sldMk cId="3257781795" sldId="296"/>
            <ac:spMk id="76" creationId="{1DA4E2B3-3F09-52FE-7C16-1237A492C484}"/>
          </ac:spMkLst>
        </pc:spChg>
        <pc:spChg chg="mod">
          <ac:chgData name="Mishra, M.K. (Manish, Student M-CS)" userId="8a22b788-8ba7-473c-8814-40fa28c4012b" providerId="ADAL" clId="{3E5BDC52-E6B0-4BC2-9C35-997C4BB644D7}" dt="2023-12-20T17:50:31.898" v="41221" actId="165"/>
          <ac:spMkLst>
            <pc:docMk/>
            <pc:sldMk cId="3257781795" sldId="296"/>
            <ac:spMk id="77" creationId="{6BE8CD9B-37DE-1355-5738-0A874A62A330}"/>
          </ac:spMkLst>
        </pc:spChg>
        <pc:spChg chg="mod">
          <ac:chgData name="Mishra, M.K. (Manish, Student M-CS)" userId="8a22b788-8ba7-473c-8814-40fa28c4012b" providerId="ADAL" clId="{3E5BDC52-E6B0-4BC2-9C35-997C4BB644D7}" dt="2023-12-20T17:50:31.898" v="41221" actId="165"/>
          <ac:spMkLst>
            <pc:docMk/>
            <pc:sldMk cId="3257781795" sldId="296"/>
            <ac:spMk id="78" creationId="{D5703095-B34A-6732-6EE1-E9AC1762BAD1}"/>
          </ac:spMkLst>
        </pc:spChg>
        <pc:spChg chg="mod">
          <ac:chgData name="Mishra, M.K. (Manish, Student M-CS)" userId="8a22b788-8ba7-473c-8814-40fa28c4012b" providerId="ADAL" clId="{3E5BDC52-E6B0-4BC2-9C35-997C4BB644D7}" dt="2023-12-20T17:57:31.606" v="41382"/>
          <ac:spMkLst>
            <pc:docMk/>
            <pc:sldMk cId="3257781795" sldId="296"/>
            <ac:spMk id="83" creationId="{54C5E55C-9EEF-0702-DD37-FAF2C7F4BAD5}"/>
          </ac:spMkLst>
        </pc:spChg>
        <pc:spChg chg="mod">
          <ac:chgData name="Mishra, M.K. (Manish, Student M-CS)" userId="8a22b788-8ba7-473c-8814-40fa28c4012b" providerId="ADAL" clId="{3E5BDC52-E6B0-4BC2-9C35-997C4BB644D7}" dt="2023-12-20T17:57:31.606" v="41382"/>
          <ac:spMkLst>
            <pc:docMk/>
            <pc:sldMk cId="3257781795" sldId="296"/>
            <ac:spMk id="84" creationId="{39C8C145-CC69-9014-8CD5-5D74DF5B9F8C}"/>
          </ac:spMkLst>
        </pc:spChg>
        <pc:spChg chg="mod">
          <ac:chgData name="Mishra, M.K. (Manish, Student M-CS)" userId="8a22b788-8ba7-473c-8814-40fa28c4012b" providerId="ADAL" clId="{3E5BDC52-E6B0-4BC2-9C35-997C4BB644D7}" dt="2023-12-20T17:57:31.606" v="41382"/>
          <ac:spMkLst>
            <pc:docMk/>
            <pc:sldMk cId="3257781795" sldId="296"/>
            <ac:spMk id="86" creationId="{F217FB9D-229F-61BF-743E-0979C6A629A2}"/>
          </ac:spMkLst>
        </pc:spChg>
        <pc:spChg chg="mod">
          <ac:chgData name="Mishra, M.K. (Manish, Student M-CS)" userId="8a22b788-8ba7-473c-8814-40fa28c4012b" providerId="ADAL" clId="{3E5BDC52-E6B0-4BC2-9C35-997C4BB644D7}" dt="2023-12-20T17:57:31.606" v="41382"/>
          <ac:spMkLst>
            <pc:docMk/>
            <pc:sldMk cId="3257781795" sldId="296"/>
            <ac:spMk id="87" creationId="{E5E06578-20DF-42A5-054C-437839253294}"/>
          </ac:spMkLst>
        </pc:spChg>
        <pc:grpChg chg="add mod">
          <ac:chgData name="Mishra, M.K. (Manish, Student M-CS)" userId="8a22b788-8ba7-473c-8814-40fa28c4012b" providerId="ADAL" clId="{3E5BDC52-E6B0-4BC2-9C35-997C4BB644D7}" dt="2023-12-20T17:51:52.775" v="41292" actId="1076"/>
          <ac:grpSpMkLst>
            <pc:docMk/>
            <pc:sldMk cId="3257781795" sldId="296"/>
            <ac:grpSpMk id="16" creationId="{00230F1D-0A70-6BB4-D029-43C11BDE5E4D}"/>
          </ac:grpSpMkLst>
        </pc:grpChg>
        <pc:grpChg chg="add mod">
          <ac:chgData name="Mishra, M.K. (Manish, Student M-CS)" userId="8a22b788-8ba7-473c-8814-40fa28c4012b" providerId="ADAL" clId="{3E5BDC52-E6B0-4BC2-9C35-997C4BB644D7}" dt="2023-12-20T17:52:08.404" v="41294" actId="1076"/>
          <ac:grpSpMkLst>
            <pc:docMk/>
            <pc:sldMk cId="3257781795" sldId="296"/>
            <ac:grpSpMk id="20" creationId="{A78B91B3-71B2-9B61-5294-F84A849DA5BA}"/>
          </ac:grpSpMkLst>
        </pc:grpChg>
        <pc:grpChg chg="add mod">
          <ac:chgData name="Mishra, M.K. (Manish, Student M-CS)" userId="8a22b788-8ba7-473c-8814-40fa28c4012b" providerId="ADAL" clId="{3E5BDC52-E6B0-4BC2-9C35-997C4BB644D7}" dt="2023-12-20T17:52:40.473" v="41302" actId="1076"/>
          <ac:grpSpMkLst>
            <pc:docMk/>
            <pc:sldMk cId="3257781795" sldId="296"/>
            <ac:grpSpMk id="21" creationId="{1A7153D1-E749-6C03-B71F-823741247E61}"/>
          </ac:grpSpMkLst>
        </pc:grpChg>
        <pc:grpChg chg="add del mod">
          <ac:chgData name="Mishra, M.K. (Manish, Student M-CS)" userId="8a22b788-8ba7-473c-8814-40fa28c4012b" providerId="ADAL" clId="{3E5BDC52-E6B0-4BC2-9C35-997C4BB644D7}" dt="2023-12-20T17:50:00.444" v="41212" actId="165"/>
          <ac:grpSpMkLst>
            <pc:docMk/>
            <pc:sldMk cId="3257781795" sldId="296"/>
            <ac:grpSpMk id="36" creationId="{847848CB-6674-8F5F-2310-9E85A33527F1}"/>
          </ac:grpSpMkLst>
        </pc:grpChg>
        <pc:grpChg chg="del mod topLvl">
          <ac:chgData name="Mishra, M.K. (Manish, Student M-CS)" userId="8a22b788-8ba7-473c-8814-40fa28c4012b" providerId="ADAL" clId="{3E5BDC52-E6B0-4BC2-9C35-997C4BB644D7}" dt="2023-12-20T17:50:31.898" v="41221" actId="165"/>
          <ac:grpSpMkLst>
            <pc:docMk/>
            <pc:sldMk cId="3257781795" sldId="296"/>
            <ac:grpSpMk id="37" creationId="{C6469EEC-7FDA-B24F-554E-50652E1FDDB5}"/>
          </ac:grpSpMkLst>
        </pc:grpChg>
        <pc:grpChg chg="add del mod topLvl">
          <ac:chgData name="Mishra, M.K. (Manish, Student M-CS)" userId="8a22b788-8ba7-473c-8814-40fa28c4012b" providerId="ADAL" clId="{3E5BDC52-E6B0-4BC2-9C35-997C4BB644D7}" dt="2023-12-20T17:57:43.257" v="41386" actId="478"/>
          <ac:grpSpMkLst>
            <pc:docMk/>
            <pc:sldMk cId="3257781795" sldId="296"/>
            <ac:grpSpMk id="39" creationId="{0AC6E8CC-282C-7AC2-D470-A0944CDC882C}"/>
          </ac:grpSpMkLst>
        </pc:grpChg>
        <pc:grpChg chg="mod topLvl">
          <ac:chgData name="Mishra, M.K. (Manish, Student M-CS)" userId="8a22b788-8ba7-473c-8814-40fa28c4012b" providerId="ADAL" clId="{3E5BDC52-E6B0-4BC2-9C35-997C4BB644D7}" dt="2023-12-20T17:50:31.898" v="41221" actId="165"/>
          <ac:grpSpMkLst>
            <pc:docMk/>
            <pc:sldMk cId="3257781795" sldId="296"/>
            <ac:grpSpMk id="40" creationId="{C342DA30-0284-AD79-FF3B-18E71701DCC7}"/>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41" creationId="{96FF36EF-ACB9-13FD-9C03-8BF2E4114129}"/>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42" creationId="{CA4EFE09-BC44-20A3-D02D-4E73445B7270}"/>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43" creationId="{E36220BB-4E7A-9B11-ECFC-B79CB7688399}"/>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44" creationId="{F5A8E125-F795-DDEF-A997-EA2EB33162A9}"/>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46" creationId="{EEE084AD-81D5-4471-274E-03ECE0F0BCC2}"/>
          </ac:grpSpMkLst>
        </pc:grpChg>
        <pc:grpChg chg="del mod topLvl">
          <ac:chgData name="Mishra, M.K. (Manish, Student M-CS)" userId="8a22b788-8ba7-473c-8814-40fa28c4012b" providerId="ADAL" clId="{3E5BDC52-E6B0-4BC2-9C35-997C4BB644D7}" dt="2023-12-21T17:00:55.349" v="55078" actId="478"/>
          <ac:grpSpMkLst>
            <pc:docMk/>
            <pc:sldMk cId="3257781795" sldId="296"/>
            <ac:grpSpMk id="48" creationId="{36D2E01F-060C-FEA5-24D9-6146BB878880}"/>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50" creationId="{9B7C3A44-F427-DC32-E968-EA8C6D100324}"/>
          </ac:grpSpMkLst>
        </pc:grpChg>
        <pc:grpChg chg="mod topLvl">
          <ac:chgData name="Mishra, M.K. (Manish, Student M-CS)" userId="8a22b788-8ba7-473c-8814-40fa28c4012b" providerId="ADAL" clId="{3E5BDC52-E6B0-4BC2-9C35-997C4BB644D7}" dt="2023-12-20T17:54:55.735" v="41315" actId="164"/>
          <ac:grpSpMkLst>
            <pc:docMk/>
            <pc:sldMk cId="3257781795" sldId="296"/>
            <ac:grpSpMk id="52" creationId="{89FF11AE-91E8-3A2E-B834-069C44627FED}"/>
          </ac:grpSpMkLst>
        </pc:grpChg>
        <pc:grpChg chg="del mod">
          <ac:chgData name="Mishra, M.K. (Manish, Student M-CS)" userId="8a22b788-8ba7-473c-8814-40fa28c4012b" providerId="ADAL" clId="{3E5BDC52-E6B0-4BC2-9C35-997C4BB644D7}" dt="2023-12-20T17:48:48.558" v="41185" actId="478"/>
          <ac:grpSpMkLst>
            <pc:docMk/>
            <pc:sldMk cId="3257781795" sldId="296"/>
            <ac:grpSpMk id="53" creationId="{81B73D7A-DA76-61E8-5D06-77F27DF5498B}"/>
          </ac:grpSpMkLst>
        </pc:grpChg>
        <pc:grpChg chg="del mod">
          <ac:chgData name="Mishra, M.K. (Manish, Student M-CS)" userId="8a22b788-8ba7-473c-8814-40fa28c4012b" providerId="ADAL" clId="{3E5BDC52-E6B0-4BC2-9C35-997C4BB644D7}" dt="2023-12-20T17:48:44.587" v="41183" actId="478"/>
          <ac:grpSpMkLst>
            <pc:docMk/>
            <pc:sldMk cId="3257781795" sldId="296"/>
            <ac:grpSpMk id="54" creationId="{79DCFCA8-C81F-1D45-BBBD-1CB8DB708CE7}"/>
          </ac:grpSpMkLst>
        </pc:grpChg>
        <pc:grpChg chg="add mod">
          <ac:chgData name="Mishra, M.K. (Manish, Student M-CS)" userId="8a22b788-8ba7-473c-8814-40fa28c4012b" providerId="ADAL" clId="{3E5BDC52-E6B0-4BC2-9C35-997C4BB644D7}" dt="2023-12-20T17:55:06.520" v="41318" actId="1076"/>
          <ac:grpSpMkLst>
            <pc:docMk/>
            <pc:sldMk cId="3257781795" sldId="296"/>
            <ac:grpSpMk id="81" creationId="{87061D89-38E0-EE35-2D70-5CED1A2FDF6A}"/>
          </ac:grpSpMkLst>
        </pc:grpChg>
        <pc:grpChg chg="add del mod ord">
          <ac:chgData name="Mishra, M.K. (Manish, Student M-CS)" userId="8a22b788-8ba7-473c-8814-40fa28c4012b" providerId="ADAL" clId="{3E5BDC52-E6B0-4BC2-9C35-997C4BB644D7}" dt="2023-12-20T17:57:42.039" v="41385"/>
          <ac:grpSpMkLst>
            <pc:docMk/>
            <pc:sldMk cId="3257781795" sldId="296"/>
            <ac:grpSpMk id="82" creationId="{241D2A9F-FB5E-27E7-3979-94F64568B136}"/>
          </ac:grpSpMkLst>
        </pc:grpChg>
        <pc:grpChg chg="add del mod ord">
          <ac:chgData name="Mishra, M.K. (Manish, Student M-CS)" userId="8a22b788-8ba7-473c-8814-40fa28c4012b" providerId="ADAL" clId="{3E5BDC52-E6B0-4BC2-9C35-997C4BB644D7}" dt="2023-12-20T17:57:42.039" v="41385"/>
          <ac:grpSpMkLst>
            <pc:docMk/>
            <pc:sldMk cId="3257781795" sldId="296"/>
            <ac:grpSpMk id="85" creationId="{9DE7E8D0-87C2-10BF-2ACC-964ED955988E}"/>
          </ac:grpSpMkLst>
        </pc:grpChg>
        <pc:grpChg chg="del">
          <ac:chgData name="Mishra, M.K. (Manish, Student M-CS)" userId="8a22b788-8ba7-473c-8814-40fa28c4012b" providerId="ADAL" clId="{3E5BDC52-E6B0-4BC2-9C35-997C4BB644D7}" dt="2023-12-20T17:40:00.765" v="40802" actId="478"/>
          <ac:grpSpMkLst>
            <pc:docMk/>
            <pc:sldMk cId="3257781795" sldId="296"/>
            <ac:grpSpMk id="134" creationId="{00000000-0000-0000-0000-000000000000}"/>
          </ac:grpSpMkLst>
        </pc:grpChg>
        <pc:grpChg chg="del">
          <ac:chgData name="Mishra, M.K. (Manish, Student M-CS)" userId="8a22b788-8ba7-473c-8814-40fa28c4012b" providerId="ADAL" clId="{3E5BDC52-E6B0-4BC2-9C35-997C4BB644D7}" dt="2023-12-20T17:40:23.011" v="40808" actId="478"/>
          <ac:grpSpMkLst>
            <pc:docMk/>
            <pc:sldMk cId="3257781795" sldId="296"/>
            <ac:grpSpMk id="140" creationId="{00000000-0000-0000-0000-000000000000}"/>
          </ac:grpSpMkLst>
        </pc:grpChg>
        <pc:picChg chg="add mod">
          <ac:chgData name="Mishra, M.K. (Manish, Student M-CS)" userId="8a22b788-8ba7-473c-8814-40fa28c4012b" providerId="ADAL" clId="{3E5BDC52-E6B0-4BC2-9C35-997C4BB644D7}" dt="2023-12-20T17:36:25.448" v="40713" actId="164"/>
          <ac:picMkLst>
            <pc:docMk/>
            <pc:sldMk cId="3257781795" sldId="296"/>
            <ac:picMk id="7" creationId="{CB80CAF2-22A7-3FF5-17D6-5E0272A183C9}"/>
          </ac:picMkLst>
        </pc:picChg>
        <pc:picChg chg="add del mod modCrop">
          <ac:chgData name="Mishra, M.K. (Manish, Student M-CS)" userId="8a22b788-8ba7-473c-8814-40fa28c4012b" providerId="ADAL" clId="{3E5BDC52-E6B0-4BC2-9C35-997C4BB644D7}" dt="2023-12-20T17:37:28.790" v="40720" actId="478"/>
          <ac:picMkLst>
            <pc:docMk/>
            <pc:sldMk cId="3257781795" sldId="296"/>
            <ac:picMk id="8" creationId="{A3737279-25D4-A501-80F9-FCEAB7586639}"/>
          </ac:picMkLst>
        </pc:picChg>
        <pc:picChg chg="add del">
          <ac:chgData name="Mishra, M.K. (Manish, Student M-CS)" userId="8a22b788-8ba7-473c-8814-40fa28c4012b" providerId="ADAL" clId="{3E5BDC52-E6B0-4BC2-9C35-997C4BB644D7}" dt="2023-12-19T00:24:46.318" v="22343" actId="22"/>
          <ac:picMkLst>
            <pc:docMk/>
            <pc:sldMk cId="3257781795" sldId="296"/>
            <ac:picMk id="10" creationId="{FBD52BC9-0057-CF91-B880-4AC0272D83C9}"/>
          </ac:picMkLst>
        </pc:picChg>
        <pc:picChg chg="del">
          <ac:chgData name="Mishra, M.K. (Manish, Student M-CS)" userId="8a22b788-8ba7-473c-8814-40fa28c4012b" providerId="ADAL" clId="{3E5BDC52-E6B0-4BC2-9C35-997C4BB644D7}" dt="2023-12-19T00:19:25.930" v="21800" actId="478"/>
          <ac:picMkLst>
            <pc:docMk/>
            <pc:sldMk cId="3257781795" sldId="296"/>
            <ac:picMk id="11" creationId="{8F0F93BE-F411-E3B0-43EE-C045C1AD6DC6}"/>
          </ac:picMkLst>
        </pc:picChg>
        <pc:picChg chg="del mod">
          <ac:chgData name="Mishra, M.K. (Manish, Student M-CS)" userId="8a22b788-8ba7-473c-8814-40fa28c4012b" providerId="ADAL" clId="{3E5BDC52-E6B0-4BC2-9C35-997C4BB644D7}" dt="2023-12-19T00:24:38.164" v="22337" actId="478"/>
          <ac:picMkLst>
            <pc:docMk/>
            <pc:sldMk cId="3257781795" sldId="296"/>
            <ac:picMk id="13" creationId="{7D8CA129-EA93-F1A6-3325-5697BD4790A0}"/>
          </ac:picMkLst>
        </pc:picChg>
        <pc:picChg chg="add del">
          <ac:chgData name="Mishra, M.K. (Manish, Student M-CS)" userId="8a22b788-8ba7-473c-8814-40fa28c4012b" providerId="ADAL" clId="{3E5BDC52-E6B0-4BC2-9C35-997C4BB644D7}" dt="2023-12-19T00:24:51.100" v="22346" actId="478"/>
          <ac:picMkLst>
            <pc:docMk/>
            <pc:sldMk cId="3257781795" sldId="296"/>
            <ac:picMk id="14" creationId="{CCE666AF-1B7A-BFD3-67C0-FBB002C6E84B}"/>
          </ac:picMkLst>
        </pc:picChg>
        <pc:picChg chg="add del mod modCrop">
          <ac:chgData name="Mishra, M.K. (Manish, Student M-CS)" userId="8a22b788-8ba7-473c-8814-40fa28c4012b" providerId="ADAL" clId="{3E5BDC52-E6B0-4BC2-9C35-997C4BB644D7}" dt="2023-12-20T17:34:40.041" v="40674" actId="478"/>
          <ac:picMkLst>
            <pc:docMk/>
            <pc:sldMk cId="3257781795" sldId="296"/>
            <ac:picMk id="15" creationId="{20CE850F-BBA3-924F-64DC-11C50042E870}"/>
          </ac:picMkLst>
        </pc:picChg>
        <pc:picChg chg="mod">
          <ac:chgData name="Mishra, M.K. (Manish, Student M-CS)" userId="8a22b788-8ba7-473c-8814-40fa28c4012b" providerId="ADAL" clId="{3E5BDC52-E6B0-4BC2-9C35-997C4BB644D7}" dt="2023-12-20T17:52:33.308" v="41301" actId="1076"/>
          <ac:picMkLst>
            <pc:docMk/>
            <pc:sldMk cId="3257781795" sldId="296"/>
            <ac:picMk id="22" creationId="{6DE1AFC6-CA33-11BC-1617-7B5165FD0C48}"/>
          </ac:picMkLst>
        </pc:picChg>
        <pc:cxnChg chg="add del mod">
          <ac:chgData name="Mishra, M.K. (Manish, Student M-CS)" userId="8a22b788-8ba7-473c-8814-40fa28c4012b" providerId="ADAL" clId="{3E5BDC52-E6B0-4BC2-9C35-997C4BB644D7}" dt="2023-12-20T17:48:27.906" v="41179"/>
          <ac:cxnSpMkLst>
            <pc:docMk/>
            <pc:sldMk cId="3257781795" sldId="296"/>
            <ac:cxnSpMk id="28" creationId="{F03D1227-6FAF-2F64-9CC2-8447E063143B}"/>
          </ac:cxnSpMkLst>
        </pc:cxnChg>
        <pc:cxnChg chg="add del mod">
          <ac:chgData name="Mishra, M.K. (Manish, Student M-CS)" userId="8a22b788-8ba7-473c-8814-40fa28c4012b" providerId="ADAL" clId="{3E5BDC52-E6B0-4BC2-9C35-997C4BB644D7}" dt="2023-12-20T17:48:27.906" v="41179"/>
          <ac:cxnSpMkLst>
            <pc:docMk/>
            <pc:sldMk cId="3257781795" sldId="296"/>
            <ac:cxnSpMk id="30" creationId="{A7D2FB2E-67F3-A6C6-2648-667A1E131C7C}"/>
          </ac:cxnSpMkLst>
        </pc:cxnChg>
        <pc:cxnChg chg="add del mod">
          <ac:chgData name="Mishra, M.K. (Manish, Student M-CS)" userId="8a22b788-8ba7-473c-8814-40fa28c4012b" providerId="ADAL" clId="{3E5BDC52-E6B0-4BC2-9C35-997C4BB644D7}" dt="2023-12-20T17:48:27.906" v="41179"/>
          <ac:cxnSpMkLst>
            <pc:docMk/>
            <pc:sldMk cId="3257781795" sldId="296"/>
            <ac:cxnSpMk id="32" creationId="{FBEF5D3B-49FC-1048-3575-6EBAA8785305}"/>
          </ac:cxnSpMkLst>
        </pc:cxnChg>
        <pc:cxnChg chg="add del mod">
          <ac:chgData name="Mishra, M.K. (Manish, Student M-CS)" userId="8a22b788-8ba7-473c-8814-40fa28c4012b" providerId="ADAL" clId="{3E5BDC52-E6B0-4BC2-9C35-997C4BB644D7}" dt="2023-12-20T17:48:27.906" v="41179"/>
          <ac:cxnSpMkLst>
            <pc:docMk/>
            <pc:sldMk cId="3257781795" sldId="296"/>
            <ac:cxnSpMk id="34" creationId="{78624B37-3BDF-B12B-5A55-2981D3FF1669}"/>
          </ac:cxnSpMkLst>
        </pc:cxnChg>
        <pc:cxnChg chg="mod topLvl">
          <ac:chgData name="Mishra, M.K. (Manish, Student M-CS)" userId="8a22b788-8ba7-473c-8814-40fa28c4012b" providerId="ADAL" clId="{3E5BDC52-E6B0-4BC2-9C35-997C4BB644D7}" dt="2023-12-21T20:54:12.074" v="58641" actId="1582"/>
          <ac:cxnSpMkLst>
            <pc:docMk/>
            <pc:sldMk cId="3257781795" sldId="296"/>
            <ac:cxnSpMk id="45" creationId="{BD92A5A6-3D79-0412-DD0A-6E5E7E081909}"/>
          </ac:cxnSpMkLst>
        </pc:cxnChg>
        <pc:cxnChg chg="del mod topLvl">
          <ac:chgData name="Mishra, M.K. (Manish, Student M-CS)" userId="8a22b788-8ba7-473c-8814-40fa28c4012b" providerId="ADAL" clId="{3E5BDC52-E6B0-4BC2-9C35-997C4BB644D7}" dt="2023-12-21T17:00:55.349" v="55078" actId="478"/>
          <ac:cxnSpMkLst>
            <pc:docMk/>
            <pc:sldMk cId="3257781795" sldId="296"/>
            <ac:cxnSpMk id="47" creationId="{A5E1D64A-141B-97C0-549C-E487A1D97F0C}"/>
          </ac:cxnSpMkLst>
        </pc:cxnChg>
        <pc:cxnChg chg="mod topLvl">
          <ac:chgData name="Mishra, M.K. (Manish, Student M-CS)" userId="8a22b788-8ba7-473c-8814-40fa28c4012b" providerId="ADAL" clId="{3E5BDC52-E6B0-4BC2-9C35-997C4BB644D7}" dt="2023-12-21T20:54:12.074" v="58641" actId="1582"/>
          <ac:cxnSpMkLst>
            <pc:docMk/>
            <pc:sldMk cId="3257781795" sldId="296"/>
            <ac:cxnSpMk id="49" creationId="{F353CF69-2902-E45C-F7DB-871E226A30C9}"/>
          </ac:cxnSpMkLst>
        </pc:cxnChg>
        <pc:cxnChg chg="mod topLvl">
          <ac:chgData name="Mishra, M.K. (Manish, Student M-CS)" userId="8a22b788-8ba7-473c-8814-40fa28c4012b" providerId="ADAL" clId="{3E5BDC52-E6B0-4BC2-9C35-997C4BB644D7}" dt="2023-12-21T20:54:12.074" v="58641" actId="1582"/>
          <ac:cxnSpMkLst>
            <pc:docMk/>
            <pc:sldMk cId="3257781795" sldId="296"/>
            <ac:cxnSpMk id="51" creationId="{3672101B-07AF-DC98-D43F-4F57A33AE83E}"/>
          </ac:cxnSpMkLst>
        </pc:cxnChg>
        <pc:cxnChg chg="del mod">
          <ac:chgData name="Mishra, M.K. (Manish, Student M-CS)" userId="8a22b788-8ba7-473c-8814-40fa28c4012b" providerId="ADAL" clId="{3E5BDC52-E6B0-4BC2-9C35-997C4BB644D7}" dt="2023-12-20T17:48:46.683" v="41184" actId="478"/>
          <ac:cxnSpMkLst>
            <pc:docMk/>
            <pc:sldMk cId="3257781795" sldId="296"/>
            <ac:cxnSpMk id="55" creationId="{9E500A7B-6142-94F6-A4E3-230BD8B65C8E}"/>
          </ac:cxnSpMkLst>
        </pc:cxnChg>
        <pc:cxnChg chg="del mod">
          <ac:chgData name="Mishra, M.K. (Manish, Student M-CS)" userId="8a22b788-8ba7-473c-8814-40fa28c4012b" providerId="ADAL" clId="{3E5BDC52-E6B0-4BC2-9C35-997C4BB644D7}" dt="2023-12-20T17:48:50.934" v="41186" actId="478"/>
          <ac:cxnSpMkLst>
            <pc:docMk/>
            <pc:sldMk cId="3257781795" sldId="296"/>
            <ac:cxnSpMk id="57" creationId="{6751E777-FDC0-EEBA-9829-62389C63C88B}"/>
          </ac:cxnSpMkLst>
        </pc:cxnChg>
      </pc:sldChg>
      <pc:sldChg chg="addSp delSp modSp add mod addAnim delAnim modAnim modNotesTx">
        <pc:chgData name="Mishra, M.K. (Manish, Student M-CS)" userId="8a22b788-8ba7-473c-8814-40fa28c4012b" providerId="ADAL" clId="{3E5BDC52-E6B0-4BC2-9C35-997C4BB644D7}" dt="2023-12-21T20:54:39.037" v="58645" actId="1582"/>
        <pc:sldMkLst>
          <pc:docMk/>
          <pc:sldMk cId="1686339493" sldId="297"/>
        </pc:sldMkLst>
        <pc:spChg chg="mod">
          <ac:chgData name="Mishra, M.K. (Manish, Student M-CS)" userId="8a22b788-8ba7-473c-8814-40fa28c4012b" providerId="ADAL" clId="{3E5BDC52-E6B0-4BC2-9C35-997C4BB644D7}" dt="2023-12-20T18:16:17.035" v="41734" actId="1076"/>
          <ac:spMkLst>
            <pc:docMk/>
            <pc:sldMk cId="1686339493" sldId="297"/>
            <ac:spMk id="4" creationId="{B34195D0-73AF-0639-731F-4E428921F09F}"/>
          </ac:spMkLst>
        </pc:spChg>
        <pc:spChg chg="del">
          <ac:chgData name="Mishra, M.K. (Manish, Student M-CS)" userId="8a22b788-8ba7-473c-8814-40fa28c4012b" providerId="ADAL" clId="{3E5BDC52-E6B0-4BC2-9C35-997C4BB644D7}" dt="2023-12-20T17:55:48.173" v="41324" actId="478"/>
          <ac:spMkLst>
            <pc:docMk/>
            <pc:sldMk cId="1686339493" sldId="297"/>
            <ac:spMk id="6" creationId="{2BEF40C2-DF89-99C7-4F08-44DD0075E4A1}"/>
          </ac:spMkLst>
        </pc:spChg>
        <pc:spChg chg="add mod">
          <ac:chgData name="Mishra, M.K. (Manish, Student M-CS)" userId="8a22b788-8ba7-473c-8814-40fa28c4012b" providerId="ADAL" clId="{3E5BDC52-E6B0-4BC2-9C35-997C4BB644D7}" dt="2023-12-21T20:49:13.427" v="58573" actId="6549"/>
          <ac:spMkLst>
            <pc:docMk/>
            <pc:sldMk cId="1686339493" sldId="297"/>
            <ac:spMk id="6" creationId="{78E35B34-B8C5-9C9D-0221-B81864D4B836}"/>
          </ac:spMkLst>
        </pc:spChg>
        <pc:spChg chg="add del mod">
          <ac:chgData name="Mishra, M.K. (Manish, Student M-CS)" userId="8a22b788-8ba7-473c-8814-40fa28c4012b" providerId="ADAL" clId="{3E5BDC52-E6B0-4BC2-9C35-997C4BB644D7}" dt="2023-12-19T12:10:11.612" v="33365"/>
          <ac:spMkLst>
            <pc:docMk/>
            <pc:sldMk cId="1686339493" sldId="297"/>
            <ac:spMk id="7" creationId="{2454B6AC-F053-354A-1990-426670FCCE3C}"/>
          </ac:spMkLst>
        </pc:spChg>
        <pc:spChg chg="add mod">
          <ac:chgData name="Mishra, M.K. (Manish, Student M-CS)" userId="8a22b788-8ba7-473c-8814-40fa28c4012b" providerId="ADAL" clId="{3E5BDC52-E6B0-4BC2-9C35-997C4BB644D7}" dt="2023-12-20T17:55:46.079" v="41323"/>
          <ac:spMkLst>
            <pc:docMk/>
            <pc:sldMk cId="1686339493" sldId="297"/>
            <ac:spMk id="7" creationId="{4EBC3737-713C-0BF6-DA66-804D6A21B357}"/>
          </ac:spMkLst>
        </pc:spChg>
        <pc:spChg chg="add del mod">
          <ac:chgData name="Mishra, M.K. (Manish, Student M-CS)" userId="8a22b788-8ba7-473c-8814-40fa28c4012b" providerId="ADAL" clId="{3E5BDC52-E6B0-4BC2-9C35-997C4BB644D7}" dt="2023-12-20T17:56:15.968" v="41373" actId="478"/>
          <ac:spMkLst>
            <pc:docMk/>
            <pc:sldMk cId="1686339493" sldId="297"/>
            <ac:spMk id="8" creationId="{D640040A-3273-0CF2-B79F-B86C3C891B2C}"/>
          </ac:spMkLst>
        </pc:spChg>
        <pc:spChg chg="mod">
          <ac:chgData name="Mishra, M.K. (Manish, Student M-CS)" userId="8a22b788-8ba7-473c-8814-40fa28c4012b" providerId="ADAL" clId="{3E5BDC52-E6B0-4BC2-9C35-997C4BB644D7}" dt="2023-12-20T17:57:47.241" v="41387"/>
          <ac:spMkLst>
            <pc:docMk/>
            <pc:sldMk cId="1686339493" sldId="297"/>
            <ac:spMk id="11" creationId="{12845B4A-19B4-7BB9-5B15-132559818186}"/>
          </ac:spMkLst>
        </pc:spChg>
        <pc:spChg chg="mod">
          <ac:chgData name="Mishra, M.K. (Manish, Student M-CS)" userId="8a22b788-8ba7-473c-8814-40fa28c4012b" providerId="ADAL" clId="{3E5BDC52-E6B0-4BC2-9C35-997C4BB644D7}" dt="2023-12-20T17:57:47.241" v="41387"/>
          <ac:spMkLst>
            <pc:docMk/>
            <pc:sldMk cId="1686339493" sldId="297"/>
            <ac:spMk id="12" creationId="{B6616EA9-2AF5-4232-E977-7C89116143AA}"/>
          </ac:spMkLst>
        </pc:spChg>
        <pc:spChg chg="mod">
          <ac:chgData name="Mishra, M.K. (Manish, Student M-CS)" userId="8a22b788-8ba7-473c-8814-40fa28c4012b" providerId="ADAL" clId="{3E5BDC52-E6B0-4BC2-9C35-997C4BB644D7}" dt="2023-12-20T17:57:47.241" v="41387"/>
          <ac:spMkLst>
            <pc:docMk/>
            <pc:sldMk cId="1686339493" sldId="297"/>
            <ac:spMk id="14" creationId="{D293D4C7-984A-302A-7490-FBD63148A9DA}"/>
          </ac:spMkLst>
        </pc:spChg>
        <pc:spChg chg="mod">
          <ac:chgData name="Mishra, M.K. (Manish, Student M-CS)" userId="8a22b788-8ba7-473c-8814-40fa28c4012b" providerId="ADAL" clId="{3E5BDC52-E6B0-4BC2-9C35-997C4BB644D7}" dt="2023-12-20T17:57:47.241" v="41387"/>
          <ac:spMkLst>
            <pc:docMk/>
            <pc:sldMk cId="1686339493" sldId="297"/>
            <ac:spMk id="15" creationId="{E174CD5B-AB19-15D4-1FB3-00161CB1BD64}"/>
          </ac:spMkLst>
        </pc:spChg>
        <pc:spChg chg="mod">
          <ac:chgData name="Mishra, M.K. (Manish, Student M-CS)" userId="8a22b788-8ba7-473c-8814-40fa28c4012b" providerId="ADAL" clId="{3E5BDC52-E6B0-4BC2-9C35-997C4BB644D7}" dt="2023-12-20T18:03:33.515" v="41495" actId="1076"/>
          <ac:spMkLst>
            <pc:docMk/>
            <pc:sldMk cId="1686339493" sldId="297"/>
            <ac:spMk id="17" creationId="{F1FD3D69-C6D6-33FB-7591-93C5F1138E9B}"/>
          </ac:spMkLst>
        </pc:spChg>
        <pc:spChg chg="mod">
          <ac:chgData name="Mishra, M.K. (Manish, Student M-CS)" userId="8a22b788-8ba7-473c-8814-40fa28c4012b" providerId="ADAL" clId="{3E5BDC52-E6B0-4BC2-9C35-997C4BB644D7}" dt="2023-12-20T17:58:03.441" v="41389"/>
          <ac:spMkLst>
            <pc:docMk/>
            <pc:sldMk cId="1686339493" sldId="297"/>
            <ac:spMk id="18" creationId="{7AB997A1-DBCE-78FB-5796-C091EDAB5F52}"/>
          </ac:spMkLst>
        </pc:spChg>
        <pc:spChg chg="mod topLvl">
          <ac:chgData name="Mishra, M.K. (Manish, Student M-CS)" userId="8a22b788-8ba7-473c-8814-40fa28c4012b" providerId="ADAL" clId="{3E5BDC52-E6B0-4BC2-9C35-997C4BB644D7}" dt="2023-12-20T18:07:04.312" v="41652" actId="165"/>
          <ac:spMkLst>
            <pc:docMk/>
            <pc:sldMk cId="1686339493" sldId="297"/>
            <ac:spMk id="32" creationId="{FB859712-090A-0060-072E-21988903656A}"/>
          </ac:spMkLst>
        </pc:spChg>
        <pc:spChg chg="del mod">
          <ac:chgData name="Mishra, M.K. (Manish, Student M-CS)" userId="8a22b788-8ba7-473c-8814-40fa28c4012b" providerId="ADAL" clId="{3E5BDC52-E6B0-4BC2-9C35-997C4BB644D7}" dt="2023-12-20T18:00:14.065" v="41433" actId="478"/>
          <ac:spMkLst>
            <pc:docMk/>
            <pc:sldMk cId="1686339493" sldId="297"/>
            <ac:spMk id="33" creationId="{54E47B7C-0D7A-D591-E7E6-74095676B1A5}"/>
          </ac:spMkLst>
        </pc:spChg>
        <pc:spChg chg="del mod">
          <ac:chgData name="Mishra, M.K. (Manish, Student M-CS)" userId="8a22b788-8ba7-473c-8814-40fa28c4012b" providerId="ADAL" clId="{3E5BDC52-E6B0-4BC2-9C35-997C4BB644D7}" dt="2023-12-20T18:00:16.601" v="41434" actId="478"/>
          <ac:spMkLst>
            <pc:docMk/>
            <pc:sldMk cId="1686339493" sldId="297"/>
            <ac:spMk id="34" creationId="{54BC6152-3395-C860-CE2E-13A21CDC82BD}"/>
          </ac:spMkLst>
        </pc:spChg>
        <pc:spChg chg="del mod">
          <ac:chgData name="Mishra, M.K. (Manish, Student M-CS)" userId="8a22b788-8ba7-473c-8814-40fa28c4012b" providerId="ADAL" clId="{3E5BDC52-E6B0-4BC2-9C35-997C4BB644D7}" dt="2023-12-20T17:59:25.359" v="41411" actId="478"/>
          <ac:spMkLst>
            <pc:docMk/>
            <pc:sldMk cId="1686339493" sldId="297"/>
            <ac:spMk id="35" creationId="{DFF36C8F-E922-0C97-8E36-803889405123}"/>
          </ac:spMkLst>
        </pc:spChg>
        <pc:spChg chg="del mod">
          <ac:chgData name="Mishra, M.K. (Manish, Student M-CS)" userId="8a22b788-8ba7-473c-8814-40fa28c4012b" providerId="ADAL" clId="{3E5BDC52-E6B0-4BC2-9C35-997C4BB644D7}" dt="2023-12-20T17:59:21.628" v="41408" actId="478"/>
          <ac:spMkLst>
            <pc:docMk/>
            <pc:sldMk cId="1686339493" sldId="297"/>
            <ac:spMk id="36" creationId="{1BDD076C-C03B-D1EA-DB78-D34EB2DC8CA1}"/>
          </ac:spMkLst>
        </pc:spChg>
        <pc:spChg chg="del mod">
          <ac:chgData name="Mishra, M.K. (Manish, Student M-CS)" userId="8a22b788-8ba7-473c-8814-40fa28c4012b" providerId="ADAL" clId="{3E5BDC52-E6B0-4BC2-9C35-997C4BB644D7}" dt="2023-12-20T18:00:06.271" v="41429" actId="478"/>
          <ac:spMkLst>
            <pc:docMk/>
            <pc:sldMk cId="1686339493" sldId="297"/>
            <ac:spMk id="37" creationId="{BC7FF739-E258-4A26-E493-0E19B4484A6B}"/>
          </ac:spMkLst>
        </pc:spChg>
        <pc:spChg chg="del mod">
          <ac:chgData name="Mishra, M.K. (Manish, Student M-CS)" userId="8a22b788-8ba7-473c-8814-40fa28c4012b" providerId="ADAL" clId="{3E5BDC52-E6B0-4BC2-9C35-997C4BB644D7}" dt="2023-12-20T18:00:09.851" v="41431" actId="478"/>
          <ac:spMkLst>
            <pc:docMk/>
            <pc:sldMk cId="1686339493" sldId="297"/>
            <ac:spMk id="38" creationId="{C9F615BD-D9BB-FF74-6783-98481807F57B}"/>
          </ac:spMkLst>
        </pc:spChg>
        <pc:spChg chg="del mod">
          <ac:chgData name="Mishra, M.K. (Manish, Student M-CS)" userId="8a22b788-8ba7-473c-8814-40fa28c4012b" providerId="ADAL" clId="{3E5BDC52-E6B0-4BC2-9C35-997C4BB644D7}" dt="2023-12-20T17:59:31.187" v="41414" actId="478"/>
          <ac:spMkLst>
            <pc:docMk/>
            <pc:sldMk cId="1686339493" sldId="297"/>
            <ac:spMk id="39" creationId="{EC958D2C-B87E-9056-D396-F9C8E73DAACE}"/>
          </ac:spMkLst>
        </pc:spChg>
        <pc:spChg chg="del mod">
          <ac:chgData name="Mishra, M.K. (Manish, Student M-CS)" userId="8a22b788-8ba7-473c-8814-40fa28c4012b" providerId="ADAL" clId="{3E5BDC52-E6B0-4BC2-9C35-997C4BB644D7}" dt="2023-12-20T17:59:33.217" v="41415" actId="478"/>
          <ac:spMkLst>
            <pc:docMk/>
            <pc:sldMk cId="1686339493" sldId="297"/>
            <ac:spMk id="40" creationId="{4D689D34-FFB0-FBE5-AD14-0C9943363AA5}"/>
          </ac:spMkLst>
        </pc:spChg>
        <pc:spChg chg="mod">
          <ac:chgData name="Mishra, M.K. (Manish, Student M-CS)" userId="8a22b788-8ba7-473c-8814-40fa28c4012b" providerId="ADAL" clId="{3E5BDC52-E6B0-4BC2-9C35-997C4BB644D7}" dt="2023-12-20T18:07:04.312" v="41652" actId="165"/>
          <ac:spMkLst>
            <pc:docMk/>
            <pc:sldMk cId="1686339493" sldId="297"/>
            <ac:spMk id="41" creationId="{86EBC89C-50FA-F17A-69BC-5656955D08D8}"/>
          </ac:spMkLst>
        </pc:spChg>
        <pc:spChg chg="mod">
          <ac:chgData name="Mishra, M.K. (Manish, Student M-CS)" userId="8a22b788-8ba7-473c-8814-40fa28c4012b" providerId="ADAL" clId="{3E5BDC52-E6B0-4BC2-9C35-997C4BB644D7}" dt="2023-12-20T18:07:04.312" v="41652" actId="165"/>
          <ac:spMkLst>
            <pc:docMk/>
            <pc:sldMk cId="1686339493" sldId="297"/>
            <ac:spMk id="42" creationId="{954516D4-CCF5-165F-EB4A-8ABCD4252E67}"/>
          </ac:spMkLst>
        </pc:spChg>
        <pc:spChg chg="mod">
          <ac:chgData name="Mishra, M.K. (Manish, Student M-CS)" userId="8a22b788-8ba7-473c-8814-40fa28c4012b" providerId="ADAL" clId="{3E5BDC52-E6B0-4BC2-9C35-997C4BB644D7}" dt="2023-12-20T18:07:04.312" v="41652" actId="165"/>
          <ac:spMkLst>
            <pc:docMk/>
            <pc:sldMk cId="1686339493" sldId="297"/>
            <ac:spMk id="43" creationId="{6477B0DF-DE68-70BE-06B4-979B3E7A9423}"/>
          </ac:spMkLst>
        </pc:spChg>
        <pc:spChg chg="mod">
          <ac:chgData name="Mishra, M.K. (Manish, Student M-CS)" userId="8a22b788-8ba7-473c-8814-40fa28c4012b" providerId="ADAL" clId="{3E5BDC52-E6B0-4BC2-9C35-997C4BB644D7}" dt="2023-12-20T18:07:04.312" v="41652" actId="165"/>
          <ac:spMkLst>
            <pc:docMk/>
            <pc:sldMk cId="1686339493" sldId="297"/>
            <ac:spMk id="44" creationId="{DE26F44E-2C75-6195-3192-CB4BA98DB690}"/>
          </ac:spMkLst>
        </pc:spChg>
        <pc:spChg chg="mod">
          <ac:chgData name="Mishra, M.K. (Manish, Student M-CS)" userId="8a22b788-8ba7-473c-8814-40fa28c4012b" providerId="ADAL" clId="{3E5BDC52-E6B0-4BC2-9C35-997C4BB644D7}" dt="2023-12-20T18:07:04.312" v="41652" actId="165"/>
          <ac:spMkLst>
            <pc:docMk/>
            <pc:sldMk cId="1686339493" sldId="297"/>
            <ac:spMk id="45" creationId="{A4DD951E-EDBD-BE72-CBDB-B3BA6D251F56}"/>
          </ac:spMkLst>
        </pc:spChg>
        <pc:spChg chg="mod">
          <ac:chgData name="Mishra, M.K. (Manish, Student M-CS)" userId="8a22b788-8ba7-473c-8814-40fa28c4012b" providerId="ADAL" clId="{3E5BDC52-E6B0-4BC2-9C35-997C4BB644D7}" dt="2023-12-20T18:07:04.312" v="41652" actId="165"/>
          <ac:spMkLst>
            <pc:docMk/>
            <pc:sldMk cId="1686339493" sldId="297"/>
            <ac:spMk id="46" creationId="{76F97E90-F79C-397E-88E9-67337C93810F}"/>
          </ac:spMkLst>
        </pc:spChg>
        <pc:spChg chg="mod">
          <ac:chgData name="Mishra, M.K. (Manish, Student M-CS)" userId="8a22b788-8ba7-473c-8814-40fa28c4012b" providerId="ADAL" clId="{3E5BDC52-E6B0-4BC2-9C35-997C4BB644D7}" dt="2023-12-20T18:07:04.312" v="41652" actId="165"/>
          <ac:spMkLst>
            <pc:docMk/>
            <pc:sldMk cId="1686339493" sldId="297"/>
            <ac:spMk id="47" creationId="{D904D646-79D1-67EF-76F3-47A2EF5D978A}"/>
          </ac:spMkLst>
        </pc:spChg>
        <pc:spChg chg="mod">
          <ac:chgData name="Mishra, M.K. (Manish, Student M-CS)" userId="8a22b788-8ba7-473c-8814-40fa28c4012b" providerId="ADAL" clId="{3E5BDC52-E6B0-4BC2-9C35-997C4BB644D7}" dt="2023-12-20T18:07:04.312" v="41652" actId="165"/>
          <ac:spMkLst>
            <pc:docMk/>
            <pc:sldMk cId="1686339493" sldId="297"/>
            <ac:spMk id="48" creationId="{08E3E3B5-FC81-9886-235D-0510FEAA4CAA}"/>
          </ac:spMkLst>
        </pc:spChg>
        <pc:spChg chg="del mod topLvl">
          <ac:chgData name="Mishra, M.K. (Manish, Student M-CS)" userId="8a22b788-8ba7-473c-8814-40fa28c4012b" providerId="ADAL" clId="{3E5BDC52-E6B0-4BC2-9C35-997C4BB644D7}" dt="2023-12-20T18:02:03.985" v="41457" actId="478"/>
          <ac:spMkLst>
            <pc:docMk/>
            <pc:sldMk cId="1686339493" sldId="297"/>
            <ac:spMk id="59" creationId="{6114FC92-3209-9DA9-9CC3-57E79C23BD0C}"/>
          </ac:spMkLst>
        </pc:spChg>
        <pc:spChg chg="mod">
          <ac:chgData name="Mishra, M.K. (Manish, Student M-CS)" userId="8a22b788-8ba7-473c-8814-40fa28c4012b" providerId="ADAL" clId="{3E5BDC52-E6B0-4BC2-9C35-997C4BB644D7}" dt="2023-12-20T18:12:48.496" v="41704" actId="1076"/>
          <ac:spMkLst>
            <pc:docMk/>
            <pc:sldMk cId="1686339493" sldId="297"/>
            <ac:spMk id="77" creationId="{FA5397A9-58D1-2461-2A42-BDA65A326B11}"/>
          </ac:spMkLst>
        </pc:spChg>
        <pc:spChg chg="mod">
          <ac:chgData name="Mishra, M.K. (Manish, Student M-CS)" userId="8a22b788-8ba7-473c-8814-40fa28c4012b" providerId="ADAL" clId="{3E5BDC52-E6B0-4BC2-9C35-997C4BB644D7}" dt="2023-12-20T18:16:14.036" v="41732" actId="1076"/>
          <ac:spMkLst>
            <pc:docMk/>
            <pc:sldMk cId="1686339493" sldId="297"/>
            <ac:spMk id="79" creationId="{76436FF0-6F31-AAC5-44F1-E5C30C44A909}"/>
          </ac:spMkLst>
        </pc:spChg>
        <pc:spChg chg="mod">
          <ac:chgData name="Mishra, M.K. (Manish, Student M-CS)" userId="8a22b788-8ba7-473c-8814-40fa28c4012b" providerId="ADAL" clId="{3E5BDC52-E6B0-4BC2-9C35-997C4BB644D7}" dt="2023-12-20T18:11:36.175" v="41694" actId="165"/>
          <ac:spMkLst>
            <pc:docMk/>
            <pc:sldMk cId="1686339493" sldId="297"/>
            <ac:spMk id="80" creationId="{5F46A900-92B0-EF89-9BAD-1DACA42BEEC4}"/>
          </ac:spMkLst>
        </pc:spChg>
        <pc:spChg chg="mod">
          <ac:chgData name="Mishra, M.K. (Manish, Student M-CS)" userId="8a22b788-8ba7-473c-8814-40fa28c4012b" providerId="ADAL" clId="{3E5BDC52-E6B0-4BC2-9C35-997C4BB644D7}" dt="2023-12-20T18:14:06.478" v="41720" actId="1076"/>
          <ac:spMkLst>
            <pc:docMk/>
            <pc:sldMk cId="1686339493" sldId="297"/>
            <ac:spMk id="81" creationId="{8DA85548-7C34-9F7E-61D8-1BE58EFDE2D4}"/>
          </ac:spMkLst>
        </pc:spChg>
        <pc:spChg chg="mod">
          <ac:chgData name="Mishra, M.K. (Manish, Student M-CS)" userId="8a22b788-8ba7-473c-8814-40fa28c4012b" providerId="ADAL" clId="{3E5BDC52-E6B0-4BC2-9C35-997C4BB644D7}" dt="2023-12-20T18:20:58.258" v="41749" actId="1076"/>
          <ac:spMkLst>
            <pc:docMk/>
            <pc:sldMk cId="1686339493" sldId="297"/>
            <ac:spMk id="82" creationId="{8C50C118-2BF3-51C9-37C3-FD67E715ABA0}"/>
          </ac:spMkLst>
        </pc:spChg>
        <pc:spChg chg="mod">
          <ac:chgData name="Mishra, M.K. (Manish, Student M-CS)" userId="8a22b788-8ba7-473c-8814-40fa28c4012b" providerId="ADAL" clId="{3E5BDC52-E6B0-4BC2-9C35-997C4BB644D7}" dt="2023-12-20T18:20:55.448" v="41748" actId="1076"/>
          <ac:spMkLst>
            <pc:docMk/>
            <pc:sldMk cId="1686339493" sldId="297"/>
            <ac:spMk id="83" creationId="{4BB3ED8C-4F98-7875-AD10-D35CB8680977}"/>
          </ac:spMkLst>
        </pc:spChg>
        <pc:spChg chg="del mod">
          <ac:chgData name="Mishra, M.K. (Manish, Student M-CS)" userId="8a22b788-8ba7-473c-8814-40fa28c4012b" providerId="ADAL" clId="{3E5BDC52-E6B0-4BC2-9C35-997C4BB644D7}" dt="2023-12-21T17:00:43.382" v="55076" actId="478"/>
          <ac:spMkLst>
            <pc:docMk/>
            <pc:sldMk cId="1686339493" sldId="297"/>
            <ac:spMk id="84" creationId="{6829CD0D-C216-E0D9-B14D-3B47EA910989}"/>
          </ac:spMkLst>
        </pc:spChg>
        <pc:spChg chg="del mod">
          <ac:chgData name="Mishra, M.K. (Manish, Student M-CS)" userId="8a22b788-8ba7-473c-8814-40fa28c4012b" providerId="ADAL" clId="{3E5BDC52-E6B0-4BC2-9C35-997C4BB644D7}" dt="2023-12-21T17:00:46.252" v="55077" actId="478"/>
          <ac:spMkLst>
            <pc:docMk/>
            <pc:sldMk cId="1686339493" sldId="297"/>
            <ac:spMk id="85" creationId="{4C803236-1ADC-15F8-9A1B-C8B83D370ED8}"/>
          </ac:spMkLst>
        </pc:spChg>
        <pc:spChg chg="mod">
          <ac:chgData name="Mishra, M.K. (Manish, Student M-CS)" userId="8a22b788-8ba7-473c-8814-40fa28c4012b" providerId="ADAL" clId="{3E5BDC52-E6B0-4BC2-9C35-997C4BB644D7}" dt="2023-12-20T18:21:08.227" v="41751" actId="1076"/>
          <ac:spMkLst>
            <pc:docMk/>
            <pc:sldMk cId="1686339493" sldId="297"/>
            <ac:spMk id="86" creationId="{80004533-A217-EDCE-9A76-69484F655DC1}"/>
          </ac:spMkLst>
        </pc:spChg>
        <pc:spChg chg="mod">
          <ac:chgData name="Mishra, M.K. (Manish, Student M-CS)" userId="8a22b788-8ba7-473c-8814-40fa28c4012b" providerId="ADAL" clId="{3E5BDC52-E6B0-4BC2-9C35-997C4BB644D7}" dt="2023-12-20T18:21:13.514" v="41752" actId="1076"/>
          <ac:spMkLst>
            <pc:docMk/>
            <pc:sldMk cId="1686339493" sldId="297"/>
            <ac:spMk id="87" creationId="{B39E71AD-7B37-476D-A338-B41F16B3E500}"/>
          </ac:spMkLst>
        </pc:spChg>
        <pc:spChg chg="mod">
          <ac:chgData name="Mishra, M.K. (Manish, Student M-CS)" userId="8a22b788-8ba7-473c-8814-40fa28c4012b" providerId="ADAL" clId="{3E5BDC52-E6B0-4BC2-9C35-997C4BB644D7}" dt="2023-12-20T18:14:15.971" v="41721" actId="404"/>
          <ac:spMkLst>
            <pc:docMk/>
            <pc:sldMk cId="1686339493" sldId="297"/>
            <ac:spMk id="88" creationId="{36424FEB-5297-D664-0CE0-AA602A5E919E}"/>
          </ac:spMkLst>
        </pc:spChg>
        <pc:spChg chg="mod">
          <ac:chgData name="Mishra, M.K. (Manish, Student M-CS)" userId="8a22b788-8ba7-473c-8814-40fa28c4012b" providerId="ADAL" clId="{3E5BDC52-E6B0-4BC2-9C35-997C4BB644D7}" dt="2023-12-20T18:15:45.800" v="41729" actId="6549"/>
          <ac:spMkLst>
            <pc:docMk/>
            <pc:sldMk cId="1686339493" sldId="297"/>
            <ac:spMk id="89" creationId="{4246564F-664C-87E6-14AB-400CB5EF9995}"/>
          </ac:spMkLst>
        </pc:spChg>
        <pc:spChg chg="mod">
          <ac:chgData name="Mishra, M.K. (Manish, Student M-CS)" userId="8a22b788-8ba7-473c-8814-40fa28c4012b" providerId="ADAL" clId="{3E5BDC52-E6B0-4BC2-9C35-997C4BB644D7}" dt="2023-12-20T18:13:28.627" v="41714" actId="1076"/>
          <ac:spMkLst>
            <pc:docMk/>
            <pc:sldMk cId="1686339493" sldId="297"/>
            <ac:spMk id="90" creationId="{97C57248-39C8-82BA-A776-71502CC89A53}"/>
          </ac:spMkLst>
        </pc:spChg>
        <pc:spChg chg="mod">
          <ac:chgData name="Mishra, M.K. (Manish, Student M-CS)" userId="8a22b788-8ba7-473c-8814-40fa28c4012b" providerId="ADAL" clId="{3E5BDC52-E6B0-4BC2-9C35-997C4BB644D7}" dt="2023-12-20T18:13:25.667" v="41712" actId="1076"/>
          <ac:spMkLst>
            <pc:docMk/>
            <pc:sldMk cId="1686339493" sldId="297"/>
            <ac:spMk id="91" creationId="{81F8BF76-4A03-3B28-2A2E-4D4EC396EE2E}"/>
          </ac:spMkLst>
        </pc:spChg>
        <pc:spChg chg="mod">
          <ac:chgData name="Mishra, M.K. (Manish, Student M-CS)" userId="8a22b788-8ba7-473c-8814-40fa28c4012b" providerId="ADAL" clId="{3E5BDC52-E6B0-4BC2-9C35-997C4BB644D7}" dt="2023-12-20T18:11:36.175" v="41694" actId="165"/>
          <ac:spMkLst>
            <pc:docMk/>
            <pc:sldMk cId="1686339493" sldId="297"/>
            <ac:spMk id="92" creationId="{E388AF0B-3E9A-4298-AFE3-7119050C8429}"/>
          </ac:spMkLst>
        </pc:spChg>
        <pc:spChg chg="mod">
          <ac:chgData name="Mishra, M.K. (Manish, Student M-CS)" userId="8a22b788-8ba7-473c-8814-40fa28c4012b" providerId="ADAL" clId="{3E5BDC52-E6B0-4BC2-9C35-997C4BB644D7}" dt="2023-12-20T18:12:06.168" v="41697" actId="1076"/>
          <ac:spMkLst>
            <pc:docMk/>
            <pc:sldMk cId="1686339493" sldId="297"/>
            <ac:spMk id="93" creationId="{84CC22A8-E611-4232-F374-30E2EDC6CCBB}"/>
          </ac:spMkLst>
        </pc:spChg>
        <pc:spChg chg="mod">
          <ac:chgData name="Mishra, M.K. (Manish, Student M-CS)" userId="8a22b788-8ba7-473c-8814-40fa28c4012b" providerId="ADAL" clId="{3E5BDC52-E6B0-4BC2-9C35-997C4BB644D7}" dt="2023-12-20T18:11:36.175" v="41694" actId="165"/>
          <ac:spMkLst>
            <pc:docMk/>
            <pc:sldMk cId="1686339493" sldId="297"/>
            <ac:spMk id="94" creationId="{A1DD50F0-71BD-14BC-2131-B977DF8EB1E2}"/>
          </ac:spMkLst>
        </pc:spChg>
        <pc:spChg chg="mod">
          <ac:chgData name="Mishra, M.K. (Manish, Student M-CS)" userId="8a22b788-8ba7-473c-8814-40fa28c4012b" providerId="ADAL" clId="{3E5BDC52-E6B0-4BC2-9C35-997C4BB644D7}" dt="2023-12-21T20:02:58.353" v="58425" actId="1076"/>
          <ac:spMkLst>
            <pc:docMk/>
            <pc:sldMk cId="1686339493" sldId="297"/>
            <ac:spMk id="95" creationId="{4D0EF041-946A-8B04-19FC-A2802B769C68}"/>
          </ac:spMkLst>
        </pc:spChg>
        <pc:spChg chg="mod">
          <ac:chgData name="Mishra, M.K. (Manish, Student M-CS)" userId="8a22b788-8ba7-473c-8814-40fa28c4012b" providerId="ADAL" clId="{3E5BDC52-E6B0-4BC2-9C35-997C4BB644D7}" dt="2023-12-20T18:11:36.175" v="41694" actId="165"/>
          <ac:spMkLst>
            <pc:docMk/>
            <pc:sldMk cId="1686339493" sldId="297"/>
            <ac:spMk id="96" creationId="{C0017040-B0FD-1628-0FEC-627F43C188CC}"/>
          </ac:spMkLst>
        </pc:spChg>
        <pc:spChg chg="mod">
          <ac:chgData name="Mishra, M.K. (Manish, Student M-CS)" userId="8a22b788-8ba7-473c-8814-40fa28c4012b" providerId="ADAL" clId="{3E5BDC52-E6B0-4BC2-9C35-997C4BB644D7}" dt="2023-12-20T18:11:36.175" v="41694" actId="165"/>
          <ac:spMkLst>
            <pc:docMk/>
            <pc:sldMk cId="1686339493" sldId="297"/>
            <ac:spMk id="97" creationId="{0BF82F46-3AF2-EB42-93A2-1314C8B4E08C}"/>
          </ac:spMkLst>
        </pc:spChg>
        <pc:spChg chg="del mod">
          <ac:chgData name="Mishra, M.K. (Manish, Student M-CS)" userId="8a22b788-8ba7-473c-8814-40fa28c4012b" providerId="ADAL" clId="{3E5BDC52-E6B0-4BC2-9C35-997C4BB644D7}" dt="2023-12-20T18:01:51.330" v="41455" actId="478"/>
          <ac:spMkLst>
            <pc:docMk/>
            <pc:sldMk cId="1686339493" sldId="297"/>
            <ac:spMk id="98" creationId="{C3D9241E-F031-0F15-F22A-2FF12912242B}"/>
          </ac:spMkLst>
        </pc:spChg>
        <pc:spChg chg="del mod">
          <ac:chgData name="Mishra, M.K. (Manish, Student M-CS)" userId="8a22b788-8ba7-473c-8814-40fa28c4012b" providerId="ADAL" clId="{3E5BDC52-E6B0-4BC2-9C35-997C4BB644D7}" dt="2023-12-20T18:01:48.613" v="41454" actId="478"/>
          <ac:spMkLst>
            <pc:docMk/>
            <pc:sldMk cId="1686339493" sldId="297"/>
            <ac:spMk id="99" creationId="{62F703BB-5399-CD54-53CE-F32ADC87EFAE}"/>
          </ac:spMkLst>
        </pc:spChg>
        <pc:spChg chg="add mod topLvl">
          <ac:chgData name="Mishra, M.K. (Manish, Student M-CS)" userId="8a22b788-8ba7-473c-8814-40fa28c4012b" providerId="ADAL" clId="{3E5BDC52-E6B0-4BC2-9C35-997C4BB644D7}" dt="2023-12-20T18:21:35.184" v="41753" actId="1076"/>
          <ac:spMkLst>
            <pc:docMk/>
            <pc:sldMk cId="1686339493" sldId="297"/>
            <ac:spMk id="100" creationId="{B83B8123-8454-BED0-926C-4631551D23A2}"/>
          </ac:spMkLst>
        </pc:spChg>
        <pc:spChg chg="add mod">
          <ac:chgData name="Mishra, M.K. (Manish, Student M-CS)" userId="8a22b788-8ba7-473c-8814-40fa28c4012b" providerId="ADAL" clId="{3E5BDC52-E6B0-4BC2-9C35-997C4BB644D7}" dt="2023-12-20T18:05:08.927" v="41547" actId="1076"/>
          <ac:spMkLst>
            <pc:docMk/>
            <pc:sldMk cId="1686339493" sldId="297"/>
            <ac:spMk id="102" creationId="{29F78527-75E1-D5D3-2B98-533820F33BFE}"/>
          </ac:spMkLst>
        </pc:spChg>
        <pc:spChg chg="add mod">
          <ac:chgData name="Mishra, M.K. (Manish, Student M-CS)" userId="8a22b788-8ba7-473c-8814-40fa28c4012b" providerId="ADAL" clId="{3E5BDC52-E6B0-4BC2-9C35-997C4BB644D7}" dt="2023-12-20T18:08:18.380" v="41661" actId="1076"/>
          <ac:spMkLst>
            <pc:docMk/>
            <pc:sldMk cId="1686339493" sldId="297"/>
            <ac:spMk id="103" creationId="{D64C52C9-4DE1-7C48-3ED4-FCE442C32B14}"/>
          </ac:spMkLst>
        </pc:spChg>
        <pc:spChg chg="add mod">
          <ac:chgData name="Mishra, M.K. (Manish, Student M-CS)" userId="8a22b788-8ba7-473c-8814-40fa28c4012b" providerId="ADAL" clId="{3E5BDC52-E6B0-4BC2-9C35-997C4BB644D7}" dt="2023-12-20T18:08:58.104" v="41667" actId="1076"/>
          <ac:spMkLst>
            <pc:docMk/>
            <pc:sldMk cId="1686339493" sldId="297"/>
            <ac:spMk id="104" creationId="{66C791D9-A80E-6326-2AA2-C3D8641D3172}"/>
          </ac:spMkLst>
        </pc:spChg>
        <pc:spChg chg="add mod">
          <ac:chgData name="Mishra, M.K. (Manish, Student M-CS)" userId="8a22b788-8ba7-473c-8814-40fa28c4012b" providerId="ADAL" clId="{3E5BDC52-E6B0-4BC2-9C35-997C4BB644D7}" dt="2023-12-20T18:09:17.894" v="41673" actId="1076"/>
          <ac:spMkLst>
            <pc:docMk/>
            <pc:sldMk cId="1686339493" sldId="297"/>
            <ac:spMk id="105" creationId="{CB683B42-2EA1-7B1D-14ED-E2FA6E117C1C}"/>
          </ac:spMkLst>
        </pc:spChg>
        <pc:spChg chg="add mod">
          <ac:chgData name="Mishra, M.K. (Manish, Student M-CS)" userId="8a22b788-8ba7-473c-8814-40fa28c4012b" providerId="ADAL" clId="{3E5BDC52-E6B0-4BC2-9C35-997C4BB644D7}" dt="2023-12-20T18:17:25.193" v="41742" actId="1076"/>
          <ac:spMkLst>
            <pc:docMk/>
            <pc:sldMk cId="1686339493" sldId="297"/>
            <ac:spMk id="119" creationId="{EB55CF2F-EB44-254F-A430-49FA30338C96}"/>
          </ac:spMkLst>
        </pc:spChg>
        <pc:grpChg chg="add del mod">
          <ac:chgData name="Mishra, M.K. (Manish, Student M-CS)" userId="8a22b788-8ba7-473c-8814-40fa28c4012b" providerId="ADAL" clId="{3E5BDC52-E6B0-4BC2-9C35-997C4BB644D7}" dt="2023-12-20T18:01:05.258" v="41445" actId="478"/>
          <ac:grpSpMkLst>
            <pc:docMk/>
            <pc:sldMk cId="1686339493" sldId="297"/>
            <ac:grpSpMk id="10" creationId="{402CAD9E-07A0-B879-7A58-E6F48794D519}"/>
          </ac:grpSpMkLst>
        </pc:grpChg>
        <pc:grpChg chg="add mod">
          <ac:chgData name="Mishra, M.K. (Manish, Student M-CS)" userId="8a22b788-8ba7-473c-8814-40fa28c4012b" providerId="ADAL" clId="{3E5BDC52-E6B0-4BC2-9C35-997C4BB644D7}" dt="2023-12-20T17:57:47.241" v="41387"/>
          <ac:grpSpMkLst>
            <pc:docMk/>
            <pc:sldMk cId="1686339493" sldId="297"/>
            <ac:grpSpMk id="13" creationId="{5FA60DCE-11EF-D2EB-6A68-CA2EBF2E21B4}"/>
          </ac:grpSpMkLst>
        </pc:grpChg>
        <pc:grpChg chg="add mod">
          <ac:chgData name="Mishra, M.K. (Manish, Student M-CS)" userId="8a22b788-8ba7-473c-8814-40fa28c4012b" providerId="ADAL" clId="{3E5BDC52-E6B0-4BC2-9C35-997C4BB644D7}" dt="2023-12-20T18:03:34.726" v="41496" actId="1076"/>
          <ac:grpSpMkLst>
            <pc:docMk/>
            <pc:sldMk cId="1686339493" sldId="297"/>
            <ac:grpSpMk id="16" creationId="{A5F317AA-86C2-BCAD-0E77-CB00EF8BEEE1}"/>
          </ac:grpSpMkLst>
        </pc:grpChg>
        <pc:grpChg chg="add del mod">
          <ac:chgData name="Mishra, M.K. (Manish, Student M-CS)" userId="8a22b788-8ba7-473c-8814-40fa28c4012b" providerId="ADAL" clId="{3E5BDC52-E6B0-4BC2-9C35-997C4BB644D7}" dt="2023-12-20T18:00:26.679" v="41436" actId="165"/>
          <ac:grpSpMkLst>
            <pc:docMk/>
            <pc:sldMk cId="1686339493" sldId="297"/>
            <ac:grpSpMk id="19" creationId="{83CC108B-8DBB-1BED-EA4E-910866A70EE6}"/>
          </ac:grpSpMkLst>
        </pc:grpChg>
        <pc:grpChg chg="mod topLvl">
          <ac:chgData name="Mishra, M.K. (Manish, Student M-CS)" userId="8a22b788-8ba7-473c-8814-40fa28c4012b" providerId="ADAL" clId="{3E5BDC52-E6B0-4BC2-9C35-997C4BB644D7}" dt="2023-12-20T18:07:04.312" v="41652" actId="165"/>
          <ac:grpSpMkLst>
            <pc:docMk/>
            <pc:sldMk cId="1686339493" sldId="297"/>
            <ac:grpSpMk id="20" creationId="{E0B321D7-03A8-D5DD-261E-34DD1DAE9357}"/>
          </ac:grpSpMkLst>
        </pc:grpChg>
        <pc:grpChg chg="mod topLvl">
          <ac:chgData name="Mishra, M.K. (Manish, Student M-CS)" userId="8a22b788-8ba7-473c-8814-40fa28c4012b" providerId="ADAL" clId="{3E5BDC52-E6B0-4BC2-9C35-997C4BB644D7}" dt="2023-12-20T18:07:04.312" v="41652" actId="165"/>
          <ac:grpSpMkLst>
            <pc:docMk/>
            <pc:sldMk cId="1686339493" sldId="297"/>
            <ac:grpSpMk id="21" creationId="{1EB98B4C-6D6E-FBE2-84F2-A0B060FA35D2}"/>
          </ac:grpSpMkLst>
        </pc:grpChg>
        <pc:grpChg chg="mod topLvl">
          <ac:chgData name="Mishra, M.K. (Manish, Student M-CS)" userId="8a22b788-8ba7-473c-8814-40fa28c4012b" providerId="ADAL" clId="{3E5BDC52-E6B0-4BC2-9C35-997C4BB644D7}" dt="2023-12-20T18:07:04.312" v="41652" actId="165"/>
          <ac:grpSpMkLst>
            <pc:docMk/>
            <pc:sldMk cId="1686339493" sldId="297"/>
            <ac:grpSpMk id="22" creationId="{779B4F19-175A-44BF-A202-44338E2B58E2}"/>
          </ac:grpSpMkLst>
        </pc:grpChg>
        <pc:grpChg chg="mod topLvl">
          <ac:chgData name="Mishra, M.K. (Manish, Student M-CS)" userId="8a22b788-8ba7-473c-8814-40fa28c4012b" providerId="ADAL" clId="{3E5BDC52-E6B0-4BC2-9C35-997C4BB644D7}" dt="2023-12-20T18:07:04.312" v="41652" actId="165"/>
          <ac:grpSpMkLst>
            <pc:docMk/>
            <pc:sldMk cId="1686339493" sldId="297"/>
            <ac:grpSpMk id="23" creationId="{E6F01753-5589-2D31-3BCD-91868CA83858}"/>
          </ac:grpSpMkLst>
        </pc:grpChg>
        <pc:grpChg chg="del mod">
          <ac:chgData name="Mishra, M.K. (Manish, Student M-CS)" userId="8a22b788-8ba7-473c-8814-40fa28c4012b" providerId="ADAL" clId="{3E5BDC52-E6B0-4BC2-9C35-997C4BB644D7}" dt="2023-12-20T17:59:31.187" v="41414" actId="478"/>
          <ac:grpSpMkLst>
            <pc:docMk/>
            <pc:sldMk cId="1686339493" sldId="297"/>
            <ac:grpSpMk id="25" creationId="{FFBEC75E-F779-AC8B-825F-DCBF0F7C7909}"/>
          </ac:grpSpMkLst>
        </pc:grpChg>
        <pc:grpChg chg="del mod">
          <ac:chgData name="Mishra, M.K. (Manish, Student M-CS)" userId="8a22b788-8ba7-473c-8814-40fa28c4012b" providerId="ADAL" clId="{3E5BDC52-E6B0-4BC2-9C35-997C4BB644D7}" dt="2023-12-20T18:00:06.271" v="41429" actId="478"/>
          <ac:grpSpMkLst>
            <pc:docMk/>
            <pc:sldMk cId="1686339493" sldId="297"/>
            <ac:grpSpMk id="27" creationId="{722C7948-CE39-B2D6-BBA7-EFBBF4B0C968}"/>
          </ac:grpSpMkLst>
        </pc:grpChg>
        <pc:grpChg chg="del mod">
          <ac:chgData name="Mishra, M.K. (Manish, Student M-CS)" userId="8a22b788-8ba7-473c-8814-40fa28c4012b" providerId="ADAL" clId="{3E5BDC52-E6B0-4BC2-9C35-997C4BB644D7}" dt="2023-12-20T17:59:21.628" v="41408" actId="478"/>
          <ac:grpSpMkLst>
            <pc:docMk/>
            <pc:sldMk cId="1686339493" sldId="297"/>
            <ac:grpSpMk id="29" creationId="{D84E3BD7-68AB-04E0-1F06-604D80DA093A}"/>
          </ac:grpSpMkLst>
        </pc:grpChg>
        <pc:grpChg chg="del mod">
          <ac:chgData name="Mishra, M.K. (Manish, Student M-CS)" userId="8a22b788-8ba7-473c-8814-40fa28c4012b" providerId="ADAL" clId="{3E5BDC52-E6B0-4BC2-9C35-997C4BB644D7}" dt="2023-12-20T18:00:14.065" v="41433" actId="478"/>
          <ac:grpSpMkLst>
            <pc:docMk/>
            <pc:sldMk cId="1686339493" sldId="297"/>
            <ac:grpSpMk id="31" creationId="{257A62D1-6F4C-856B-BC6A-5FC5CB5493B7}"/>
          </ac:grpSpMkLst>
        </pc:grpChg>
        <pc:grpChg chg="add del mod">
          <ac:chgData name="Mishra, M.K. (Manish, Student M-CS)" userId="8a22b788-8ba7-473c-8814-40fa28c4012b" providerId="ADAL" clId="{3E5BDC52-E6B0-4BC2-9C35-997C4BB644D7}" dt="2023-12-20T18:07:04.312" v="41652" actId="165"/>
          <ac:grpSpMkLst>
            <pc:docMk/>
            <pc:sldMk cId="1686339493" sldId="297"/>
            <ac:grpSpMk id="56" creationId="{DA03170B-4BE3-EB20-A0D4-67D88A514698}"/>
          </ac:grpSpMkLst>
        </pc:grpChg>
        <pc:grpChg chg="add del mod">
          <ac:chgData name="Mishra, M.K. (Manish, Student M-CS)" userId="8a22b788-8ba7-473c-8814-40fa28c4012b" providerId="ADAL" clId="{3E5BDC52-E6B0-4BC2-9C35-997C4BB644D7}" dt="2023-12-20T18:02:03.985" v="41457" actId="478"/>
          <ac:grpSpMkLst>
            <pc:docMk/>
            <pc:sldMk cId="1686339493" sldId="297"/>
            <ac:grpSpMk id="57" creationId="{4F0A1E81-85D2-5BB4-7141-F086337FCDCD}"/>
          </ac:grpSpMkLst>
        </pc:grpChg>
        <pc:grpChg chg="del mod topLvl">
          <ac:chgData name="Mishra, M.K. (Manish, Student M-CS)" userId="8a22b788-8ba7-473c-8814-40fa28c4012b" providerId="ADAL" clId="{3E5BDC52-E6B0-4BC2-9C35-997C4BB644D7}" dt="2023-12-20T18:11:36.175" v="41694" actId="165"/>
          <ac:grpSpMkLst>
            <pc:docMk/>
            <pc:sldMk cId="1686339493" sldId="297"/>
            <ac:grpSpMk id="58" creationId="{8B20A96C-A90B-47A9-9227-FCE3F2CC5AAB}"/>
          </ac:grpSpMkLst>
        </pc:grpChg>
        <pc:grpChg chg="del mod">
          <ac:chgData name="Mishra, M.K. (Manish, Student M-CS)" userId="8a22b788-8ba7-473c-8814-40fa28c4012b" providerId="ADAL" clId="{3E5BDC52-E6B0-4BC2-9C35-997C4BB644D7}" dt="2023-12-20T18:01:48.613" v="41454" actId="478"/>
          <ac:grpSpMkLst>
            <pc:docMk/>
            <pc:sldMk cId="1686339493" sldId="297"/>
            <ac:grpSpMk id="60" creationId="{50CB453F-C0B4-68B2-2D5E-3D61F0173F5D}"/>
          </ac:grpSpMkLst>
        </pc:grpChg>
        <pc:grpChg chg="mod topLvl">
          <ac:chgData name="Mishra, M.K. (Manish, Student M-CS)" userId="8a22b788-8ba7-473c-8814-40fa28c4012b" providerId="ADAL" clId="{3E5BDC52-E6B0-4BC2-9C35-997C4BB644D7}" dt="2023-12-20T18:11:36.175" v="41694" actId="165"/>
          <ac:grpSpMkLst>
            <pc:docMk/>
            <pc:sldMk cId="1686339493" sldId="297"/>
            <ac:grpSpMk id="61" creationId="{BF9BC41F-2F15-0F6D-BA2C-446024309040}"/>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62" creationId="{E24C38C0-E94D-8120-F133-2B9D10FC565F}"/>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63" creationId="{CA9CAD44-244A-C295-FAD6-AE1A6E6A792B}"/>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64" creationId="{2C7B8B30-557A-E76C-A8C5-3C30A8FE92A2}"/>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65" creationId="{09DAB3F7-BA66-C7DE-087F-85BAAB1D83A5}"/>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67" creationId="{1EED0A7D-9B41-A7E7-8775-7ED2CFF824A0}"/>
          </ac:grpSpMkLst>
        </pc:grpChg>
        <pc:grpChg chg="del mod topLvl">
          <ac:chgData name="Mishra, M.K. (Manish, Student M-CS)" userId="8a22b788-8ba7-473c-8814-40fa28c4012b" providerId="ADAL" clId="{3E5BDC52-E6B0-4BC2-9C35-997C4BB644D7}" dt="2023-12-21T17:00:43.382" v="55076" actId="478"/>
          <ac:grpSpMkLst>
            <pc:docMk/>
            <pc:sldMk cId="1686339493" sldId="297"/>
            <ac:grpSpMk id="69" creationId="{228577E9-7211-4C8F-4004-82E6E7139149}"/>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71" creationId="{4F27CA06-50E0-5CAB-F471-E5201146FFFA}"/>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73" creationId="{BB92AABE-72AD-7000-C26F-D44CABD90FFB}"/>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74" creationId="{BD59D039-464E-5AD4-86A7-15F88F435B0F}"/>
          </ac:grpSpMkLst>
        </pc:grpChg>
        <pc:grpChg chg="mod topLvl">
          <ac:chgData name="Mishra, M.K. (Manish, Student M-CS)" userId="8a22b788-8ba7-473c-8814-40fa28c4012b" providerId="ADAL" clId="{3E5BDC52-E6B0-4BC2-9C35-997C4BB644D7}" dt="2023-12-20T18:17:09.447" v="41739" actId="164"/>
          <ac:grpSpMkLst>
            <pc:docMk/>
            <pc:sldMk cId="1686339493" sldId="297"/>
            <ac:grpSpMk id="75" creationId="{957D0F9D-D26C-540E-B5C0-03FA8EBD26B8}"/>
          </ac:grpSpMkLst>
        </pc:grpChg>
        <pc:grpChg chg="add del mod">
          <ac:chgData name="Mishra, M.K. (Manish, Student M-CS)" userId="8a22b788-8ba7-473c-8814-40fa28c4012b" providerId="ADAL" clId="{3E5BDC52-E6B0-4BC2-9C35-997C4BB644D7}" dt="2023-12-20T18:11:31.920" v="41693" actId="165"/>
          <ac:grpSpMkLst>
            <pc:docMk/>
            <pc:sldMk cId="1686339493" sldId="297"/>
            <ac:grpSpMk id="101" creationId="{F684A423-D99C-8905-9473-3E64C879596E}"/>
          </ac:grpSpMkLst>
        </pc:grpChg>
        <pc:grpChg chg="add mod">
          <ac:chgData name="Mishra, M.K. (Manish, Student M-CS)" userId="8a22b788-8ba7-473c-8814-40fa28c4012b" providerId="ADAL" clId="{3E5BDC52-E6B0-4BC2-9C35-997C4BB644D7}" dt="2023-12-20T18:17:16.385" v="41740" actId="1076"/>
          <ac:grpSpMkLst>
            <pc:docMk/>
            <pc:sldMk cId="1686339493" sldId="297"/>
            <ac:grpSpMk id="118" creationId="{F2A0FC69-C0FF-7DD6-55F2-1DADC4916E8D}"/>
          </ac:grpSpMkLst>
        </pc:grpChg>
        <pc:grpChg chg="del">
          <ac:chgData name="Mishra, M.K. (Manish, Student M-CS)" userId="8a22b788-8ba7-473c-8814-40fa28c4012b" providerId="ADAL" clId="{3E5BDC52-E6B0-4BC2-9C35-997C4BB644D7}" dt="2023-12-20T17:57:49.743" v="41388" actId="478"/>
          <ac:grpSpMkLst>
            <pc:docMk/>
            <pc:sldMk cId="1686339493" sldId="297"/>
            <ac:grpSpMk id="134" creationId="{00000000-0000-0000-0000-000000000000}"/>
          </ac:grpSpMkLst>
        </pc:grpChg>
        <pc:grpChg chg="del">
          <ac:chgData name="Mishra, M.K. (Manish, Student M-CS)" userId="8a22b788-8ba7-473c-8814-40fa28c4012b" providerId="ADAL" clId="{3E5BDC52-E6B0-4BC2-9C35-997C4BB644D7}" dt="2023-12-20T17:57:49.743" v="41388" actId="478"/>
          <ac:grpSpMkLst>
            <pc:docMk/>
            <pc:sldMk cId="1686339493" sldId="297"/>
            <ac:grpSpMk id="140" creationId="{00000000-0000-0000-0000-000000000000}"/>
          </ac:grpSpMkLst>
        </pc:grpChg>
        <pc:picChg chg="del">
          <ac:chgData name="Mishra, M.K. (Manish, Student M-CS)" userId="8a22b788-8ba7-473c-8814-40fa28c4012b" providerId="ADAL" clId="{3E5BDC52-E6B0-4BC2-9C35-997C4BB644D7}" dt="2023-12-19T00:30:46.922" v="22908" actId="478"/>
          <ac:picMkLst>
            <pc:docMk/>
            <pc:sldMk cId="1686339493" sldId="297"/>
            <ac:picMk id="8" creationId="{A3737279-25D4-A501-80F9-FCEAB7586639}"/>
          </ac:picMkLst>
        </pc:picChg>
        <pc:picChg chg="add mod modCrop">
          <ac:chgData name="Mishra, M.K. (Manish, Student M-CS)" userId="8a22b788-8ba7-473c-8814-40fa28c4012b" providerId="ADAL" clId="{3E5BDC52-E6B0-4BC2-9C35-997C4BB644D7}" dt="2023-12-20T18:04:19.693" v="41508" actId="1076"/>
          <ac:picMkLst>
            <pc:docMk/>
            <pc:sldMk cId="1686339493" sldId="297"/>
            <ac:picMk id="9" creationId="{49B38CDA-3C9E-846A-D8F4-62AD1424D8C3}"/>
          </ac:picMkLst>
        </pc:picChg>
        <pc:picChg chg="del">
          <ac:chgData name="Mishra, M.K. (Manish, Student M-CS)" userId="8a22b788-8ba7-473c-8814-40fa28c4012b" providerId="ADAL" clId="{3E5BDC52-E6B0-4BC2-9C35-997C4BB644D7}" dt="2023-12-19T00:30:46.298" v="22907" actId="478"/>
          <ac:picMkLst>
            <pc:docMk/>
            <pc:sldMk cId="1686339493" sldId="297"/>
            <ac:picMk id="15" creationId="{20CE850F-BBA3-924F-64DC-11C50042E870}"/>
          </ac:picMkLst>
        </pc:picChg>
        <pc:cxnChg chg="del mod">
          <ac:chgData name="Mishra, M.K. (Manish, Student M-CS)" userId="8a22b788-8ba7-473c-8814-40fa28c4012b" providerId="ADAL" clId="{3E5BDC52-E6B0-4BC2-9C35-997C4BB644D7}" dt="2023-12-20T17:59:29.283" v="41413" actId="478"/>
          <ac:cxnSpMkLst>
            <pc:docMk/>
            <pc:sldMk cId="1686339493" sldId="297"/>
            <ac:cxnSpMk id="24" creationId="{F20D54F8-A37D-63FA-2E6C-06FD02A5E9DD}"/>
          </ac:cxnSpMkLst>
        </pc:cxnChg>
        <pc:cxnChg chg="del mod">
          <ac:chgData name="Mishra, M.K. (Manish, Student M-CS)" userId="8a22b788-8ba7-473c-8814-40fa28c4012b" providerId="ADAL" clId="{3E5BDC52-E6B0-4BC2-9C35-997C4BB644D7}" dt="2023-12-20T18:00:08.284" v="41430" actId="478"/>
          <ac:cxnSpMkLst>
            <pc:docMk/>
            <pc:sldMk cId="1686339493" sldId="297"/>
            <ac:cxnSpMk id="26" creationId="{2076AA20-8F77-FA8E-5187-609A0605B4DD}"/>
          </ac:cxnSpMkLst>
        </pc:cxnChg>
        <pc:cxnChg chg="del mod">
          <ac:chgData name="Mishra, M.K. (Manish, Student M-CS)" userId="8a22b788-8ba7-473c-8814-40fa28c4012b" providerId="ADAL" clId="{3E5BDC52-E6B0-4BC2-9C35-997C4BB644D7}" dt="2023-12-20T17:59:27.511" v="41412" actId="478"/>
          <ac:cxnSpMkLst>
            <pc:docMk/>
            <pc:sldMk cId="1686339493" sldId="297"/>
            <ac:cxnSpMk id="28" creationId="{56BF5DB3-32C7-991E-4AA7-7D1F60B90233}"/>
          </ac:cxnSpMkLst>
        </pc:cxnChg>
        <pc:cxnChg chg="del mod">
          <ac:chgData name="Mishra, M.K. (Manish, Student M-CS)" userId="8a22b788-8ba7-473c-8814-40fa28c4012b" providerId="ADAL" clId="{3E5BDC52-E6B0-4BC2-9C35-997C4BB644D7}" dt="2023-12-20T18:00:11.651" v="41432" actId="478"/>
          <ac:cxnSpMkLst>
            <pc:docMk/>
            <pc:sldMk cId="1686339493" sldId="297"/>
            <ac:cxnSpMk id="30" creationId="{E895483E-1BC2-DFE1-7B32-4ED7C202CD7F}"/>
          </ac:cxnSpMkLst>
        </pc:cxnChg>
        <pc:cxnChg chg="mod topLvl">
          <ac:chgData name="Mishra, M.K. (Manish, Student M-CS)" userId="8a22b788-8ba7-473c-8814-40fa28c4012b" providerId="ADAL" clId="{3E5BDC52-E6B0-4BC2-9C35-997C4BB644D7}" dt="2023-12-21T20:54:34.675" v="58643" actId="208"/>
          <ac:cxnSpMkLst>
            <pc:docMk/>
            <pc:sldMk cId="1686339493" sldId="297"/>
            <ac:cxnSpMk id="66" creationId="{DE0FC067-AB61-7054-83EC-8580E3A434FF}"/>
          </ac:cxnSpMkLst>
        </pc:cxnChg>
        <pc:cxnChg chg="del mod topLvl">
          <ac:chgData name="Mishra, M.K. (Manish, Student M-CS)" userId="8a22b788-8ba7-473c-8814-40fa28c4012b" providerId="ADAL" clId="{3E5BDC52-E6B0-4BC2-9C35-997C4BB644D7}" dt="2023-12-21T17:00:43.382" v="55076" actId="478"/>
          <ac:cxnSpMkLst>
            <pc:docMk/>
            <pc:sldMk cId="1686339493" sldId="297"/>
            <ac:cxnSpMk id="68" creationId="{AF42EAF7-FEA5-BBDA-22C9-3AE3B8C16BC9}"/>
          </ac:cxnSpMkLst>
        </pc:cxnChg>
        <pc:cxnChg chg="mod topLvl">
          <ac:chgData name="Mishra, M.K. (Manish, Student M-CS)" userId="8a22b788-8ba7-473c-8814-40fa28c4012b" providerId="ADAL" clId="{3E5BDC52-E6B0-4BC2-9C35-997C4BB644D7}" dt="2023-12-21T20:54:34.675" v="58643" actId="208"/>
          <ac:cxnSpMkLst>
            <pc:docMk/>
            <pc:sldMk cId="1686339493" sldId="297"/>
            <ac:cxnSpMk id="70" creationId="{09275CFA-7FD9-4478-47CE-8EF557078349}"/>
          </ac:cxnSpMkLst>
        </pc:cxnChg>
        <pc:cxnChg chg="mod topLvl">
          <ac:chgData name="Mishra, M.K. (Manish, Student M-CS)" userId="8a22b788-8ba7-473c-8814-40fa28c4012b" providerId="ADAL" clId="{3E5BDC52-E6B0-4BC2-9C35-997C4BB644D7}" dt="2023-12-21T20:54:34.675" v="58643" actId="208"/>
          <ac:cxnSpMkLst>
            <pc:docMk/>
            <pc:sldMk cId="1686339493" sldId="297"/>
            <ac:cxnSpMk id="72" creationId="{2578B1B5-05FC-170C-4654-0128F3227804}"/>
          </ac:cxnSpMkLst>
        </pc:cxnChg>
        <pc:cxnChg chg="mod">
          <ac:chgData name="Mishra, M.K. (Manish, Student M-CS)" userId="8a22b788-8ba7-473c-8814-40fa28c4012b" providerId="ADAL" clId="{3E5BDC52-E6B0-4BC2-9C35-997C4BB644D7}" dt="2023-12-21T20:54:39.037" v="58645" actId="1582"/>
          <ac:cxnSpMkLst>
            <pc:docMk/>
            <pc:sldMk cId="1686339493" sldId="297"/>
            <ac:cxnSpMk id="76" creationId="{7AFEF15A-2144-CFF5-FF19-4349028D0F5D}"/>
          </ac:cxnSpMkLst>
        </pc:cxnChg>
        <pc:cxnChg chg="mod">
          <ac:chgData name="Mishra, M.K. (Manish, Student M-CS)" userId="8a22b788-8ba7-473c-8814-40fa28c4012b" providerId="ADAL" clId="{3E5BDC52-E6B0-4BC2-9C35-997C4BB644D7}" dt="2023-12-21T20:54:34.675" v="58643" actId="208"/>
          <ac:cxnSpMkLst>
            <pc:docMk/>
            <pc:sldMk cId="1686339493" sldId="297"/>
            <ac:cxnSpMk id="78" creationId="{E86A9D8D-BE44-F946-11EE-8A40524DF470}"/>
          </ac:cxnSpMkLst>
        </pc:cxnChg>
      </pc:sldChg>
      <pc:sldChg chg="addSp delSp modSp add mod addAnim delAnim modAnim modNotesTx">
        <pc:chgData name="Mishra, M.K. (Manish, Student M-CS)" userId="8a22b788-8ba7-473c-8814-40fa28c4012b" providerId="ADAL" clId="{3E5BDC52-E6B0-4BC2-9C35-997C4BB644D7}" dt="2023-12-22T00:17:19.277" v="62271" actId="1076"/>
        <pc:sldMkLst>
          <pc:docMk/>
          <pc:sldMk cId="2182699961" sldId="298"/>
        </pc:sldMkLst>
        <pc:spChg chg="mod">
          <ac:chgData name="Mishra, M.K. (Manish, Student M-CS)" userId="8a22b788-8ba7-473c-8814-40fa28c4012b" providerId="ADAL" clId="{3E5BDC52-E6B0-4BC2-9C35-997C4BB644D7}" dt="2023-12-20T20:18:15.703" v="41879" actId="1076"/>
          <ac:spMkLst>
            <pc:docMk/>
            <pc:sldMk cId="2182699961" sldId="298"/>
            <ac:spMk id="4" creationId="{B34195D0-73AF-0639-731F-4E428921F09F}"/>
          </ac:spMkLst>
        </pc:spChg>
        <pc:spChg chg="del">
          <ac:chgData name="Mishra, M.K. (Manish, Student M-CS)" userId="8a22b788-8ba7-473c-8814-40fa28c4012b" providerId="ADAL" clId="{3E5BDC52-E6B0-4BC2-9C35-997C4BB644D7}" dt="2023-12-20T18:20:18.560" v="41746" actId="478"/>
          <ac:spMkLst>
            <pc:docMk/>
            <pc:sldMk cId="2182699961" sldId="298"/>
            <ac:spMk id="6" creationId="{2BEF40C2-DF89-99C7-4F08-44DD0075E4A1}"/>
          </ac:spMkLst>
        </pc:spChg>
        <pc:spChg chg="add del mod">
          <ac:chgData name="Mishra, M.K. (Manish, Student M-CS)" userId="8a22b788-8ba7-473c-8814-40fa28c4012b" providerId="ADAL" clId="{3E5BDC52-E6B0-4BC2-9C35-997C4BB644D7}" dt="2023-12-21T14:11:46.234" v="50243" actId="478"/>
          <ac:spMkLst>
            <pc:docMk/>
            <pc:sldMk cId="2182699961" sldId="298"/>
            <ac:spMk id="6" creationId="{73C8D5A3-68F6-3216-63A1-C46E3DF1D9DC}"/>
          </ac:spMkLst>
        </pc:spChg>
        <pc:spChg chg="add mod">
          <ac:chgData name="Mishra, M.K. (Manish, Student M-CS)" userId="8a22b788-8ba7-473c-8814-40fa28c4012b" providerId="ADAL" clId="{3E5BDC52-E6B0-4BC2-9C35-997C4BB644D7}" dt="2023-12-21T20:49:21.231" v="58581" actId="6549"/>
          <ac:spMkLst>
            <pc:docMk/>
            <pc:sldMk cId="2182699961" sldId="298"/>
            <ac:spMk id="7" creationId="{9F3D8275-3271-5A62-38FF-EFD69076E4DB}"/>
          </ac:spMkLst>
        </pc:spChg>
        <pc:spChg chg="mod">
          <ac:chgData name="Mishra, M.K. (Manish, Student M-CS)" userId="8a22b788-8ba7-473c-8814-40fa28c4012b" providerId="ADAL" clId="{3E5BDC52-E6B0-4BC2-9C35-997C4BB644D7}" dt="2023-12-20T18:01:30.385" v="41452" actId="165"/>
          <ac:spMkLst>
            <pc:docMk/>
            <pc:sldMk cId="2182699961" sldId="298"/>
            <ac:spMk id="8" creationId="{CBDFDDB3-B487-BBBB-5CB2-808644AF03E9}"/>
          </ac:spMkLst>
        </pc:spChg>
        <pc:spChg chg="add mod">
          <ac:chgData name="Mishra, M.K. (Manish, Student M-CS)" userId="8a22b788-8ba7-473c-8814-40fa28c4012b" providerId="ADAL" clId="{3E5BDC52-E6B0-4BC2-9C35-997C4BB644D7}" dt="2023-12-20T18:20:18.968" v="41747"/>
          <ac:spMkLst>
            <pc:docMk/>
            <pc:sldMk cId="2182699961" sldId="298"/>
            <ac:spMk id="9" creationId="{76FA82C2-4B52-0D97-62EB-AFD03F32C761}"/>
          </ac:spMkLst>
        </pc:spChg>
        <pc:spChg chg="mod">
          <ac:chgData name="Mishra, M.K. (Manish, Student M-CS)" userId="8a22b788-8ba7-473c-8814-40fa28c4012b" providerId="ADAL" clId="{3E5BDC52-E6B0-4BC2-9C35-997C4BB644D7}" dt="2023-12-20T18:22:26.988" v="41757" actId="1076"/>
          <ac:spMkLst>
            <pc:docMk/>
            <pc:sldMk cId="2182699961" sldId="298"/>
            <ac:spMk id="10" creationId="{686709B6-4837-C54C-A3C1-9D1480098926}"/>
          </ac:spMkLst>
        </pc:spChg>
        <pc:spChg chg="mod">
          <ac:chgData name="Mishra, M.K. (Manish, Student M-CS)" userId="8a22b788-8ba7-473c-8814-40fa28c4012b" providerId="ADAL" clId="{3E5BDC52-E6B0-4BC2-9C35-997C4BB644D7}" dt="2023-12-20T18:01:30.385" v="41452" actId="165"/>
          <ac:spMkLst>
            <pc:docMk/>
            <pc:sldMk cId="2182699961" sldId="298"/>
            <ac:spMk id="12" creationId="{6094240D-83C5-EA9F-B45F-3AD7023C05DA}"/>
          </ac:spMkLst>
        </pc:spChg>
        <pc:spChg chg="mod">
          <ac:chgData name="Mishra, M.K. (Manish, Student M-CS)" userId="8a22b788-8ba7-473c-8814-40fa28c4012b" providerId="ADAL" clId="{3E5BDC52-E6B0-4BC2-9C35-997C4BB644D7}" dt="2023-12-20T18:01:30.385" v="41452" actId="165"/>
          <ac:spMkLst>
            <pc:docMk/>
            <pc:sldMk cId="2182699961" sldId="298"/>
            <ac:spMk id="13" creationId="{49552050-8844-5DAF-0450-B1D943ED7E73}"/>
          </ac:spMkLst>
        </pc:spChg>
        <pc:spChg chg="mod">
          <ac:chgData name="Mishra, M.K. (Manish, Student M-CS)" userId="8a22b788-8ba7-473c-8814-40fa28c4012b" providerId="ADAL" clId="{3E5BDC52-E6B0-4BC2-9C35-997C4BB644D7}" dt="2023-12-20T18:01:30.385" v="41452" actId="165"/>
          <ac:spMkLst>
            <pc:docMk/>
            <pc:sldMk cId="2182699961" sldId="298"/>
            <ac:spMk id="15" creationId="{170A35EC-4604-251A-AE8D-DBB3A8C130BD}"/>
          </ac:spMkLst>
        </pc:spChg>
        <pc:spChg chg="mod">
          <ac:chgData name="Mishra, M.K. (Manish, Student M-CS)" userId="8a22b788-8ba7-473c-8814-40fa28c4012b" providerId="ADAL" clId="{3E5BDC52-E6B0-4BC2-9C35-997C4BB644D7}" dt="2023-12-20T18:22:23.818" v="41756" actId="1076"/>
          <ac:spMkLst>
            <pc:docMk/>
            <pc:sldMk cId="2182699961" sldId="298"/>
            <ac:spMk id="16" creationId="{B2A74E8F-DD48-2402-4853-AC811DAD19EF}"/>
          </ac:spMkLst>
        </pc:spChg>
        <pc:spChg chg="mod">
          <ac:chgData name="Mishra, M.K. (Manish, Student M-CS)" userId="8a22b788-8ba7-473c-8814-40fa28c4012b" providerId="ADAL" clId="{3E5BDC52-E6B0-4BC2-9C35-997C4BB644D7}" dt="2023-12-20T18:01:30.385" v="41452" actId="165"/>
          <ac:spMkLst>
            <pc:docMk/>
            <pc:sldMk cId="2182699961" sldId="298"/>
            <ac:spMk id="18" creationId="{DFC79838-431D-182B-CFD5-071C277B4DCC}"/>
          </ac:spMkLst>
        </pc:spChg>
        <pc:spChg chg="mod">
          <ac:chgData name="Mishra, M.K. (Manish, Student M-CS)" userId="8a22b788-8ba7-473c-8814-40fa28c4012b" providerId="ADAL" clId="{3E5BDC52-E6B0-4BC2-9C35-997C4BB644D7}" dt="2023-12-20T18:22:43.594" v="41769" actId="403"/>
          <ac:spMkLst>
            <pc:docMk/>
            <pc:sldMk cId="2182699961" sldId="298"/>
            <ac:spMk id="19" creationId="{09E51494-5984-E35F-C060-35770C7B7C2A}"/>
          </ac:spMkLst>
        </pc:spChg>
        <pc:spChg chg="mod">
          <ac:chgData name="Mishra, M.K. (Manish, Student M-CS)" userId="8a22b788-8ba7-473c-8814-40fa28c4012b" providerId="ADAL" clId="{3E5BDC52-E6B0-4BC2-9C35-997C4BB644D7}" dt="2023-12-20T18:01:30.385" v="41452" actId="165"/>
          <ac:spMkLst>
            <pc:docMk/>
            <pc:sldMk cId="2182699961" sldId="298"/>
            <ac:spMk id="22" creationId="{6CFC2430-6DA4-B3AA-933B-9B21F6E11DA6}"/>
          </ac:spMkLst>
        </pc:spChg>
        <pc:spChg chg="mod">
          <ac:chgData name="Mishra, M.K. (Manish, Student M-CS)" userId="8a22b788-8ba7-473c-8814-40fa28c4012b" providerId="ADAL" clId="{3E5BDC52-E6B0-4BC2-9C35-997C4BB644D7}" dt="2023-12-20T18:01:30.385" v="41452" actId="165"/>
          <ac:spMkLst>
            <pc:docMk/>
            <pc:sldMk cId="2182699961" sldId="298"/>
            <ac:spMk id="23" creationId="{5D78F0F7-42AF-BCBC-34DA-FE1AFD1D11AF}"/>
          </ac:spMkLst>
        </pc:spChg>
        <pc:spChg chg="mod">
          <ac:chgData name="Mishra, M.K. (Manish, Student M-CS)" userId="8a22b788-8ba7-473c-8814-40fa28c4012b" providerId="ADAL" clId="{3E5BDC52-E6B0-4BC2-9C35-997C4BB644D7}" dt="2023-12-20T18:01:30.385" v="41452" actId="165"/>
          <ac:spMkLst>
            <pc:docMk/>
            <pc:sldMk cId="2182699961" sldId="298"/>
            <ac:spMk id="26" creationId="{7130E141-1DFB-BC53-02D8-EFC0A1A16F32}"/>
          </ac:spMkLst>
        </pc:spChg>
        <pc:spChg chg="mod">
          <ac:chgData name="Mishra, M.K. (Manish, Student M-CS)" userId="8a22b788-8ba7-473c-8814-40fa28c4012b" providerId="ADAL" clId="{3E5BDC52-E6B0-4BC2-9C35-997C4BB644D7}" dt="2023-12-20T18:01:30.385" v="41452" actId="165"/>
          <ac:spMkLst>
            <pc:docMk/>
            <pc:sldMk cId="2182699961" sldId="298"/>
            <ac:spMk id="27" creationId="{DBF44558-D6A7-56C9-2CBB-8BD60C772FA9}"/>
          </ac:spMkLst>
        </pc:spChg>
        <pc:spChg chg="mod">
          <ac:chgData name="Mishra, M.K. (Manish, Student M-CS)" userId="8a22b788-8ba7-473c-8814-40fa28c4012b" providerId="ADAL" clId="{3E5BDC52-E6B0-4BC2-9C35-997C4BB644D7}" dt="2023-12-20T18:01:30.385" v="41452" actId="165"/>
          <ac:spMkLst>
            <pc:docMk/>
            <pc:sldMk cId="2182699961" sldId="298"/>
            <ac:spMk id="30" creationId="{45B9B41B-DA94-60E1-AA02-7764FE53CE3D}"/>
          </ac:spMkLst>
        </pc:spChg>
        <pc:spChg chg="mod">
          <ac:chgData name="Mishra, M.K. (Manish, Student M-CS)" userId="8a22b788-8ba7-473c-8814-40fa28c4012b" providerId="ADAL" clId="{3E5BDC52-E6B0-4BC2-9C35-997C4BB644D7}" dt="2023-12-20T18:01:30.385" v="41452" actId="165"/>
          <ac:spMkLst>
            <pc:docMk/>
            <pc:sldMk cId="2182699961" sldId="298"/>
            <ac:spMk id="31" creationId="{B9F04DD8-7029-0AB6-B7C4-47E3FDD382EA}"/>
          </ac:spMkLst>
        </pc:spChg>
        <pc:spChg chg="mod">
          <ac:chgData name="Mishra, M.K. (Manish, Student M-CS)" userId="8a22b788-8ba7-473c-8814-40fa28c4012b" providerId="ADAL" clId="{3E5BDC52-E6B0-4BC2-9C35-997C4BB644D7}" dt="2023-12-20T18:01:30.385" v="41452" actId="165"/>
          <ac:spMkLst>
            <pc:docMk/>
            <pc:sldMk cId="2182699961" sldId="298"/>
            <ac:spMk id="34" creationId="{9CDC84F4-375B-5389-A30F-754BB75C7809}"/>
          </ac:spMkLst>
        </pc:spChg>
        <pc:spChg chg="mod">
          <ac:chgData name="Mishra, M.K. (Manish, Student M-CS)" userId="8a22b788-8ba7-473c-8814-40fa28c4012b" providerId="ADAL" clId="{3E5BDC52-E6B0-4BC2-9C35-997C4BB644D7}" dt="2023-12-20T18:01:30.385" v="41452" actId="165"/>
          <ac:spMkLst>
            <pc:docMk/>
            <pc:sldMk cId="2182699961" sldId="298"/>
            <ac:spMk id="35" creationId="{97781934-03CA-96CD-E05B-C2F4FAF4A776}"/>
          </ac:spMkLst>
        </pc:spChg>
        <pc:spChg chg="mod">
          <ac:chgData name="Mishra, M.K. (Manish, Student M-CS)" userId="8a22b788-8ba7-473c-8814-40fa28c4012b" providerId="ADAL" clId="{3E5BDC52-E6B0-4BC2-9C35-997C4BB644D7}" dt="2023-12-20T18:01:30.385" v="41452" actId="165"/>
          <ac:spMkLst>
            <pc:docMk/>
            <pc:sldMk cId="2182699961" sldId="298"/>
            <ac:spMk id="38" creationId="{2F862F53-421F-5BBB-3AEF-33D5595B31A4}"/>
          </ac:spMkLst>
        </pc:spChg>
        <pc:spChg chg="mod">
          <ac:chgData name="Mishra, M.K. (Manish, Student M-CS)" userId="8a22b788-8ba7-473c-8814-40fa28c4012b" providerId="ADAL" clId="{3E5BDC52-E6B0-4BC2-9C35-997C4BB644D7}" dt="2023-12-20T18:01:30.385" v="41452" actId="165"/>
          <ac:spMkLst>
            <pc:docMk/>
            <pc:sldMk cId="2182699961" sldId="298"/>
            <ac:spMk id="41" creationId="{DAB8DF9D-CD16-998A-A05D-60FC8482E407}"/>
          </ac:spMkLst>
        </pc:spChg>
        <pc:spChg chg="add del mod">
          <ac:chgData name="Mishra, M.K. (Manish, Student M-CS)" userId="8a22b788-8ba7-473c-8814-40fa28c4012b" providerId="ADAL" clId="{3E5BDC52-E6B0-4BC2-9C35-997C4BB644D7}" dt="2023-12-19T00:38:26.934" v="23609" actId="478"/>
          <ac:spMkLst>
            <pc:docMk/>
            <pc:sldMk cId="2182699961" sldId="298"/>
            <ac:spMk id="42" creationId="{8F8DB4BC-3EC2-2D5F-7A02-7B1C4BA20F1D}"/>
          </ac:spMkLst>
        </pc:spChg>
        <pc:spChg chg="add mod">
          <ac:chgData name="Mishra, M.K. (Manish, Student M-CS)" userId="8a22b788-8ba7-473c-8814-40fa28c4012b" providerId="ADAL" clId="{3E5BDC52-E6B0-4BC2-9C35-997C4BB644D7}" dt="2023-12-21T00:55:41.596" v="48054" actId="20577"/>
          <ac:spMkLst>
            <pc:docMk/>
            <pc:sldMk cId="2182699961" sldId="298"/>
            <ac:spMk id="46" creationId="{842EA3DF-4A43-BB9A-4109-4998901D249B}"/>
          </ac:spMkLst>
        </pc:spChg>
        <pc:spChg chg="add mod topLvl">
          <ac:chgData name="Mishra, M.K. (Manish, Student M-CS)" userId="8a22b788-8ba7-473c-8814-40fa28c4012b" providerId="ADAL" clId="{3E5BDC52-E6B0-4BC2-9C35-997C4BB644D7}" dt="2023-12-20T18:01:30.385" v="41452" actId="165"/>
          <ac:spMkLst>
            <pc:docMk/>
            <pc:sldMk cId="2182699961" sldId="298"/>
            <ac:spMk id="47" creationId="{0B4812C6-7601-BD3E-C9D9-545143A3644F}"/>
          </ac:spMkLst>
        </pc:spChg>
        <pc:spChg chg="del mod">
          <ac:chgData name="Mishra, M.K. (Manish, Student M-CS)" userId="8a22b788-8ba7-473c-8814-40fa28c4012b" providerId="ADAL" clId="{3E5BDC52-E6B0-4BC2-9C35-997C4BB644D7}" dt="2023-12-21T16:44:07.651" v="54871" actId="478"/>
          <ac:spMkLst>
            <pc:docMk/>
            <pc:sldMk cId="2182699961" sldId="298"/>
            <ac:spMk id="50" creationId="{3C9163DE-5D9C-167B-1741-A0FE24B84F49}"/>
          </ac:spMkLst>
        </pc:spChg>
        <pc:spChg chg="add del mod">
          <ac:chgData name="Mishra, M.K. (Manish, Student M-CS)" userId="8a22b788-8ba7-473c-8814-40fa28c4012b" providerId="ADAL" clId="{3E5BDC52-E6B0-4BC2-9C35-997C4BB644D7}" dt="2023-12-21T16:44:17.303" v="54879" actId="478"/>
          <ac:spMkLst>
            <pc:docMk/>
            <pc:sldMk cId="2182699961" sldId="298"/>
            <ac:spMk id="51" creationId="{A6DA59BA-2DF1-B578-1EC9-B1216627D397}"/>
          </ac:spMkLst>
        </pc:spChg>
        <pc:spChg chg="add del mod topLvl">
          <ac:chgData name="Mishra, M.K. (Manish, Student M-CS)" userId="8a22b788-8ba7-473c-8814-40fa28c4012b" providerId="ADAL" clId="{3E5BDC52-E6B0-4BC2-9C35-997C4BB644D7}" dt="2023-12-21T16:44:15.368" v="54878" actId="478"/>
          <ac:spMkLst>
            <pc:docMk/>
            <pc:sldMk cId="2182699961" sldId="298"/>
            <ac:spMk id="52" creationId="{2D337708-51CB-A397-BF17-C024DD7D93BB}"/>
          </ac:spMkLst>
        </pc:spChg>
        <pc:spChg chg="add del mod">
          <ac:chgData name="Mishra, M.K. (Manish, Student M-CS)" userId="8a22b788-8ba7-473c-8814-40fa28c4012b" providerId="ADAL" clId="{3E5BDC52-E6B0-4BC2-9C35-997C4BB644D7}" dt="2023-12-22T00:17:03.084" v="62262" actId="6549"/>
          <ac:spMkLst>
            <pc:docMk/>
            <pc:sldMk cId="2182699961" sldId="298"/>
            <ac:spMk id="53" creationId="{2943FC2E-7C0B-99AE-A474-D2CD34C77D6E}"/>
          </ac:spMkLst>
        </pc:spChg>
        <pc:spChg chg="del mod">
          <ac:chgData name="Mishra, M.K. (Manish, Student M-CS)" userId="8a22b788-8ba7-473c-8814-40fa28c4012b" providerId="ADAL" clId="{3E5BDC52-E6B0-4BC2-9C35-997C4BB644D7}" dt="2023-12-20T18:24:09.121" v="41806" actId="478"/>
          <ac:spMkLst>
            <pc:docMk/>
            <pc:sldMk cId="2182699961" sldId="298"/>
            <ac:spMk id="54" creationId="{99FC3587-D291-C99B-6BEF-842FBCCDD9C7}"/>
          </ac:spMkLst>
        </pc:spChg>
        <pc:spChg chg="del mod">
          <ac:chgData name="Mishra, M.K. (Manish, Student M-CS)" userId="8a22b788-8ba7-473c-8814-40fa28c4012b" providerId="ADAL" clId="{3E5BDC52-E6B0-4BC2-9C35-997C4BB644D7}" dt="2023-12-20T18:24:10.974" v="41807" actId="478"/>
          <ac:spMkLst>
            <pc:docMk/>
            <pc:sldMk cId="2182699961" sldId="298"/>
            <ac:spMk id="55" creationId="{6EC7F13C-3BF3-876F-6F92-913CE155852E}"/>
          </ac:spMkLst>
        </pc:spChg>
        <pc:spChg chg="mod topLvl">
          <ac:chgData name="Mishra, M.K. (Manish, Student M-CS)" userId="8a22b788-8ba7-473c-8814-40fa28c4012b" providerId="ADAL" clId="{3E5BDC52-E6B0-4BC2-9C35-997C4BB644D7}" dt="2023-12-22T00:17:08.437" v="62269" actId="5793"/>
          <ac:spMkLst>
            <pc:docMk/>
            <pc:sldMk cId="2182699961" sldId="298"/>
            <ac:spMk id="71" creationId="{5C32EADF-0D8A-6EB2-4BC8-29D4087E70FC}"/>
          </ac:spMkLst>
        </pc:spChg>
        <pc:spChg chg="mod">
          <ac:chgData name="Mishra, M.K. (Manish, Student M-CS)" userId="8a22b788-8ba7-473c-8814-40fa28c4012b" providerId="ADAL" clId="{3E5BDC52-E6B0-4BC2-9C35-997C4BB644D7}" dt="2023-12-21T16:43:06.277" v="54858" actId="165"/>
          <ac:spMkLst>
            <pc:docMk/>
            <pc:sldMk cId="2182699961" sldId="298"/>
            <ac:spMk id="73" creationId="{311A3079-4C11-A407-2C39-F19FCE16B13C}"/>
          </ac:spMkLst>
        </pc:spChg>
        <pc:spChg chg="mod">
          <ac:chgData name="Mishra, M.K. (Manish, Student M-CS)" userId="8a22b788-8ba7-473c-8814-40fa28c4012b" providerId="ADAL" clId="{3E5BDC52-E6B0-4BC2-9C35-997C4BB644D7}" dt="2023-12-21T16:43:06.277" v="54858" actId="165"/>
          <ac:spMkLst>
            <pc:docMk/>
            <pc:sldMk cId="2182699961" sldId="298"/>
            <ac:spMk id="75" creationId="{9686E5B8-7C2E-D8AD-4E6C-3B3192D050C5}"/>
          </ac:spMkLst>
        </pc:spChg>
        <pc:spChg chg="mod">
          <ac:chgData name="Mishra, M.K. (Manish, Student M-CS)" userId="8a22b788-8ba7-473c-8814-40fa28c4012b" providerId="ADAL" clId="{3E5BDC52-E6B0-4BC2-9C35-997C4BB644D7}" dt="2023-12-21T16:43:06.277" v="54858" actId="165"/>
          <ac:spMkLst>
            <pc:docMk/>
            <pc:sldMk cId="2182699961" sldId="298"/>
            <ac:spMk id="76" creationId="{7CE2F825-DE15-8561-A86A-A5043C59BAE0}"/>
          </ac:spMkLst>
        </pc:spChg>
        <pc:spChg chg="mod">
          <ac:chgData name="Mishra, M.K. (Manish, Student M-CS)" userId="8a22b788-8ba7-473c-8814-40fa28c4012b" providerId="ADAL" clId="{3E5BDC52-E6B0-4BC2-9C35-997C4BB644D7}" dt="2023-12-21T16:43:06.277" v="54858" actId="165"/>
          <ac:spMkLst>
            <pc:docMk/>
            <pc:sldMk cId="2182699961" sldId="298"/>
            <ac:spMk id="77" creationId="{2531729B-D238-15E8-DD22-A01D2C6772BA}"/>
          </ac:spMkLst>
        </pc:spChg>
        <pc:spChg chg="del mod">
          <ac:chgData name="Mishra, M.K. (Manish, Student M-CS)" userId="8a22b788-8ba7-473c-8814-40fa28c4012b" providerId="ADAL" clId="{3E5BDC52-E6B0-4BC2-9C35-997C4BB644D7}" dt="2023-12-21T16:42:55.739" v="54854" actId="478"/>
          <ac:spMkLst>
            <pc:docMk/>
            <pc:sldMk cId="2182699961" sldId="298"/>
            <ac:spMk id="78" creationId="{6D0E744C-51A2-947A-3E72-10201C32FA7C}"/>
          </ac:spMkLst>
        </pc:spChg>
        <pc:spChg chg="del mod">
          <ac:chgData name="Mishra, M.K. (Manish, Student M-CS)" userId="8a22b788-8ba7-473c-8814-40fa28c4012b" providerId="ADAL" clId="{3E5BDC52-E6B0-4BC2-9C35-997C4BB644D7}" dt="2023-12-21T16:42:57.542" v="54855" actId="478"/>
          <ac:spMkLst>
            <pc:docMk/>
            <pc:sldMk cId="2182699961" sldId="298"/>
            <ac:spMk id="79" creationId="{8C660FA1-B2D5-F88F-387F-A848184D0F5D}"/>
          </ac:spMkLst>
        </pc:spChg>
        <pc:spChg chg="mod">
          <ac:chgData name="Mishra, M.K. (Manish, Student M-CS)" userId="8a22b788-8ba7-473c-8814-40fa28c4012b" providerId="ADAL" clId="{3E5BDC52-E6B0-4BC2-9C35-997C4BB644D7}" dt="2023-12-21T16:43:06.277" v="54858" actId="165"/>
          <ac:spMkLst>
            <pc:docMk/>
            <pc:sldMk cId="2182699961" sldId="298"/>
            <ac:spMk id="80" creationId="{35A5D5AF-719D-0891-405C-9C83F4C163F0}"/>
          </ac:spMkLst>
        </pc:spChg>
        <pc:spChg chg="mod">
          <ac:chgData name="Mishra, M.K. (Manish, Student M-CS)" userId="8a22b788-8ba7-473c-8814-40fa28c4012b" providerId="ADAL" clId="{3E5BDC52-E6B0-4BC2-9C35-997C4BB644D7}" dt="2023-12-21T16:43:06.277" v="54858" actId="165"/>
          <ac:spMkLst>
            <pc:docMk/>
            <pc:sldMk cId="2182699961" sldId="298"/>
            <ac:spMk id="81" creationId="{D307BD4B-470F-EEA7-4E61-19F1C8F06410}"/>
          </ac:spMkLst>
        </pc:spChg>
        <pc:spChg chg="mod">
          <ac:chgData name="Mishra, M.K. (Manish, Student M-CS)" userId="8a22b788-8ba7-473c-8814-40fa28c4012b" providerId="ADAL" clId="{3E5BDC52-E6B0-4BC2-9C35-997C4BB644D7}" dt="2023-12-21T16:43:06.277" v="54858" actId="165"/>
          <ac:spMkLst>
            <pc:docMk/>
            <pc:sldMk cId="2182699961" sldId="298"/>
            <ac:spMk id="82" creationId="{12C7345D-8092-3F71-3A75-AB12A3DF0A21}"/>
          </ac:spMkLst>
        </pc:spChg>
        <pc:spChg chg="mod">
          <ac:chgData name="Mishra, M.K. (Manish, Student M-CS)" userId="8a22b788-8ba7-473c-8814-40fa28c4012b" providerId="ADAL" clId="{3E5BDC52-E6B0-4BC2-9C35-997C4BB644D7}" dt="2023-12-21T16:43:06.277" v="54858" actId="165"/>
          <ac:spMkLst>
            <pc:docMk/>
            <pc:sldMk cId="2182699961" sldId="298"/>
            <ac:spMk id="83" creationId="{3DA80701-EFC9-0319-4402-A8A4533F6224}"/>
          </ac:spMkLst>
        </pc:spChg>
        <pc:spChg chg="mod">
          <ac:chgData name="Mishra, M.K. (Manish, Student M-CS)" userId="8a22b788-8ba7-473c-8814-40fa28c4012b" providerId="ADAL" clId="{3E5BDC52-E6B0-4BC2-9C35-997C4BB644D7}" dt="2023-12-21T16:43:06.277" v="54858" actId="165"/>
          <ac:spMkLst>
            <pc:docMk/>
            <pc:sldMk cId="2182699961" sldId="298"/>
            <ac:spMk id="84" creationId="{4BCCA22C-6F96-9F52-FB1A-CEBC8E218795}"/>
          </ac:spMkLst>
        </pc:spChg>
        <pc:spChg chg="mod">
          <ac:chgData name="Mishra, M.K. (Manish, Student M-CS)" userId="8a22b788-8ba7-473c-8814-40fa28c4012b" providerId="ADAL" clId="{3E5BDC52-E6B0-4BC2-9C35-997C4BB644D7}" dt="2023-12-21T16:43:06.277" v="54858" actId="165"/>
          <ac:spMkLst>
            <pc:docMk/>
            <pc:sldMk cId="2182699961" sldId="298"/>
            <ac:spMk id="85" creationId="{EEC10282-A680-F64F-15C7-D538EA4ADAE9}"/>
          </ac:spMkLst>
        </pc:spChg>
        <pc:spChg chg="mod">
          <ac:chgData name="Mishra, M.K. (Manish, Student M-CS)" userId="8a22b788-8ba7-473c-8814-40fa28c4012b" providerId="ADAL" clId="{3E5BDC52-E6B0-4BC2-9C35-997C4BB644D7}" dt="2023-12-21T16:43:06.277" v="54858" actId="165"/>
          <ac:spMkLst>
            <pc:docMk/>
            <pc:sldMk cId="2182699961" sldId="298"/>
            <ac:spMk id="86" creationId="{3EEE3458-40AC-5438-9DF8-6CA04E436F6E}"/>
          </ac:spMkLst>
        </pc:spChg>
        <pc:spChg chg="mod">
          <ac:chgData name="Mishra, M.K. (Manish, Student M-CS)" userId="8a22b788-8ba7-473c-8814-40fa28c4012b" providerId="ADAL" clId="{3E5BDC52-E6B0-4BC2-9C35-997C4BB644D7}" dt="2023-12-21T16:43:06.277" v="54858" actId="165"/>
          <ac:spMkLst>
            <pc:docMk/>
            <pc:sldMk cId="2182699961" sldId="298"/>
            <ac:spMk id="87" creationId="{B0974E54-0151-23A9-5310-F79AC6D54C7F}"/>
          </ac:spMkLst>
        </pc:spChg>
        <pc:spChg chg="mod">
          <ac:chgData name="Mishra, M.K. (Manish, Student M-CS)" userId="8a22b788-8ba7-473c-8814-40fa28c4012b" providerId="ADAL" clId="{3E5BDC52-E6B0-4BC2-9C35-997C4BB644D7}" dt="2023-12-21T16:43:06.277" v="54858" actId="165"/>
          <ac:spMkLst>
            <pc:docMk/>
            <pc:sldMk cId="2182699961" sldId="298"/>
            <ac:spMk id="88" creationId="{AD5BE0FF-E0F2-A292-74FF-66870C76DDB2}"/>
          </ac:spMkLst>
        </pc:spChg>
        <pc:spChg chg="mod">
          <ac:chgData name="Mishra, M.K. (Manish, Student M-CS)" userId="8a22b788-8ba7-473c-8814-40fa28c4012b" providerId="ADAL" clId="{3E5BDC52-E6B0-4BC2-9C35-997C4BB644D7}" dt="2023-12-21T16:43:06.277" v="54858" actId="165"/>
          <ac:spMkLst>
            <pc:docMk/>
            <pc:sldMk cId="2182699961" sldId="298"/>
            <ac:spMk id="89" creationId="{696AA8FD-8424-1B6F-9E69-297AB3A8FE6C}"/>
          </ac:spMkLst>
        </pc:spChg>
        <pc:spChg chg="mod">
          <ac:chgData name="Mishra, M.K. (Manish, Student M-CS)" userId="8a22b788-8ba7-473c-8814-40fa28c4012b" providerId="ADAL" clId="{3E5BDC52-E6B0-4BC2-9C35-997C4BB644D7}" dt="2023-12-21T16:43:06.277" v="54858" actId="165"/>
          <ac:spMkLst>
            <pc:docMk/>
            <pc:sldMk cId="2182699961" sldId="298"/>
            <ac:spMk id="90" creationId="{EAB2C4C8-7F28-3983-044B-85B3A2DF6D99}"/>
          </ac:spMkLst>
        </pc:spChg>
        <pc:spChg chg="mod">
          <ac:chgData name="Mishra, M.K. (Manish, Student M-CS)" userId="8a22b788-8ba7-473c-8814-40fa28c4012b" providerId="ADAL" clId="{3E5BDC52-E6B0-4BC2-9C35-997C4BB644D7}" dt="2023-12-21T16:43:06.277" v="54858" actId="165"/>
          <ac:spMkLst>
            <pc:docMk/>
            <pc:sldMk cId="2182699961" sldId="298"/>
            <ac:spMk id="91" creationId="{FC2313B3-FBDE-E56A-46B6-3BF723668619}"/>
          </ac:spMkLst>
        </pc:spChg>
        <pc:spChg chg="add del mod">
          <ac:chgData name="Mishra, M.K. (Manish, Student M-CS)" userId="8a22b788-8ba7-473c-8814-40fa28c4012b" providerId="ADAL" clId="{3E5BDC52-E6B0-4BC2-9C35-997C4BB644D7}" dt="2023-12-20T18:24:50.879" v="41816"/>
          <ac:spMkLst>
            <pc:docMk/>
            <pc:sldMk cId="2182699961" sldId="298"/>
            <ac:spMk id="92" creationId="{F09D55CA-4117-C1A2-7556-947B770A9579}"/>
          </ac:spMkLst>
        </pc:spChg>
        <pc:spChg chg="add del mod">
          <ac:chgData name="Mishra, M.K. (Manish, Student M-CS)" userId="8a22b788-8ba7-473c-8814-40fa28c4012b" providerId="ADAL" clId="{3E5BDC52-E6B0-4BC2-9C35-997C4BB644D7}" dt="2023-12-20T18:24:53.344" v="41818"/>
          <ac:spMkLst>
            <pc:docMk/>
            <pc:sldMk cId="2182699961" sldId="298"/>
            <ac:spMk id="93" creationId="{464063F9-DCF0-ED64-06CA-5BF4F89AE8FD}"/>
          </ac:spMkLst>
        </pc:spChg>
        <pc:spChg chg="mod">
          <ac:chgData name="Mishra, M.K. (Manish, Student M-CS)" userId="8a22b788-8ba7-473c-8814-40fa28c4012b" providerId="ADAL" clId="{3E5BDC52-E6B0-4BC2-9C35-997C4BB644D7}" dt="2023-12-19T00:35:57.353" v="23310" actId="20577"/>
          <ac:spMkLst>
            <pc:docMk/>
            <pc:sldMk cId="2182699961" sldId="298"/>
            <ac:spMk id="125" creationId="{00000000-0000-0000-0000-000000000000}"/>
          </ac:spMkLst>
        </pc:spChg>
        <pc:spChg chg="mod">
          <ac:chgData name="Mishra, M.K. (Manish, Student M-CS)" userId="8a22b788-8ba7-473c-8814-40fa28c4012b" providerId="ADAL" clId="{3E5BDC52-E6B0-4BC2-9C35-997C4BB644D7}" dt="2023-12-20T18:01:30.385" v="41452" actId="165"/>
          <ac:spMkLst>
            <pc:docMk/>
            <pc:sldMk cId="2182699961" sldId="298"/>
            <ac:spMk id="135" creationId="{00000000-0000-0000-0000-000000000000}"/>
          </ac:spMkLst>
        </pc:spChg>
        <pc:spChg chg="mod">
          <ac:chgData name="Mishra, M.K. (Manish, Student M-CS)" userId="8a22b788-8ba7-473c-8814-40fa28c4012b" providerId="ADAL" clId="{3E5BDC52-E6B0-4BC2-9C35-997C4BB644D7}" dt="2023-12-20T18:01:30.385" v="41452" actId="165"/>
          <ac:spMkLst>
            <pc:docMk/>
            <pc:sldMk cId="2182699961" sldId="298"/>
            <ac:spMk id="136" creationId="{00000000-0000-0000-0000-000000000000}"/>
          </ac:spMkLst>
        </pc:spChg>
        <pc:spChg chg="mod">
          <ac:chgData name="Mishra, M.K. (Manish, Student M-CS)" userId="8a22b788-8ba7-473c-8814-40fa28c4012b" providerId="ADAL" clId="{3E5BDC52-E6B0-4BC2-9C35-997C4BB644D7}" dt="2023-12-20T18:01:30.385" v="41452" actId="165"/>
          <ac:spMkLst>
            <pc:docMk/>
            <pc:sldMk cId="2182699961" sldId="298"/>
            <ac:spMk id="141" creationId="{00000000-0000-0000-0000-000000000000}"/>
          </ac:spMkLst>
        </pc:spChg>
        <pc:spChg chg="mod">
          <ac:chgData name="Mishra, M.K. (Manish, Student M-CS)" userId="8a22b788-8ba7-473c-8814-40fa28c4012b" providerId="ADAL" clId="{3E5BDC52-E6B0-4BC2-9C35-997C4BB644D7}" dt="2023-12-20T18:01:30.385" v="41452" actId="165"/>
          <ac:spMkLst>
            <pc:docMk/>
            <pc:sldMk cId="2182699961" sldId="298"/>
            <ac:spMk id="142" creationId="{00000000-0000-0000-0000-000000000000}"/>
          </ac:spMkLst>
        </pc:spChg>
        <pc:grpChg chg="add mod">
          <ac:chgData name="Mishra, M.K. (Manish, Student M-CS)" userId="8a22b788-8ba7-473c-8814-40fa28c4012b" providerId="ADAL" clId="{3E5BDC52-E6B0-4BC2-9C35-997C4BB644D7}" dt="2023-12-20T18:01:30.385" v="41452" actId="165"/>
          <ac:grpSpMkLst>
            <pc:docMk/>
            <pc:sldMk cId="2182699961" sldId="298"/>
            <ac:grpSpMk id="7" creationId="{2FFE47FE-22F8-77BE-FF9B-1DFE7D109B87}"/>
          </ac:grpSpMkLst>
        </pc:grpChg>
        <pc:grpChg chg="add mod">
          <ac:chgData name="Mishra, M.K. (Manish, Student M-CS)" userId="8a22b788-8ba7-473c-8814-40fa28c4012b" providerId="ADAL" clId="{3E5BDC52-E6B0-4BC2-9C35-997C4BB644D7}" dt="2023-12-20T18:01:30.385" v="41452" actId="165"/>
          <ac:grpSpMkLst>
            <pc:docMk/>
            <pc:sldMk cId="2182699961" sldId="298"/>
            <ac:grpSpMk id="11" creationId="{C9E1A363-469A-A507-C306-2BC880C0BEBD}"/>
          </ac:grpSpMkLst>
        </pc:grpChg>
        <pc:grpChg chg="add mod">
          <ac:chgData name="Mishra, M.K. (Manish, Student M-CS)" userId="8a22b788-8ba7-473c-8814-40fa28c4012b" providerId="ADAL" clId="{3E5BDC52-E6B0-4BC2-9C35-997C4BB644D7}" dt="2023-12-22T00:17:19.277" v="62271" actId="1076"/>
          <ac:grpSpMkLst>
            <pc:docMk/>
            <pc:sldMk cId="2182699961" sldId="298"/>
            <ac:grpSpMk id="13" creationId="{6318BAB1-FB4C-CF5C-59F1-0C20828E967B}"/>
          </ac:grpSpMkLst>
        </pc:grpChg>
        <pc:grpChg chg="add mod">
          <ac:chgData name="Mishra, M.K. (Manish, Student M-CS)" userId="8a22b788-8ba7-473c-8814-40fa28c4012b" providerId="ADAL" clId="{3E5BDC52-E6B0-4BC2-9C35-997C4BB644D7}" dt="2023-12-20T18:01:30.385" v="41452" actId="165"/>
          <ac:grpSpMkLst>
            <pc:docMk/>
            <pc:sldMk cId="2182699961" sldId="298"/>
            <ac:grpSpMk id="14" creationId="{70E302BB-8163-4E9A-1E02-D9183DF01A69}"/>
          </ac:grpSpMkLst>
        </pc:grpChg>
        <pc:grpChg chg="add mod">
          <ac:chgData name="Mishra, M.K. (Manish, Student M-CS)" userId="8a22b788-8ba7-473c-8814-40fa28c4012b" providerId="ADAL" clId="{3E5BDC52-E6B0-4BC2-9C35-997C4BB644D7}" dt="2023-12-20T18:01:30.385" v="41452" actId="165"/>
          <ac:grpSpMkLst>
            <pc:docMk/>
            <pc:sldMk cId="2182699961" sldId="298"/>
            <ac:grpSpMk id="17" creationId="{3E246F51-52BB-3F1B-52A0-41409F958C9C}"/>
          </ac:grpSpMkLst>
        </pc:grpChg>
        <pc:grpChg chg="add mod">
          <ac:chgData name="Mishra, M.K. (Manish, Student M-CS)" userId="8a22b788-8ba7-473c-8814-40fa28c4012b" providerId="ADAL" clId="{3E5BDC52-E6B0-4BC2-9C35-997C4BB644D7}" dt="2023-12-20T18:01:30.385" v="41452" actId="165"/>
          <ac:grpSpMkLst>
            <pc:docMk/>
            <pc:sldMk cId="2182699961" sldId="298"/>
            <ac:grpSpMk id="21" creationId="{C6FF00DD-7ECB-EA79-4DEB-7DC97EB4EC2E}"/>
          </ac:grpSpMkLst>
        </pc:grpChg>
        <pc:grpChg chg="add mod">
          <ac:chgData name="Mishra, M.K. (Manish, Student M-CS)" userId="8a22b788-8ba7-473c-8814-40fa28c4012b" providerId="ADAL" clId="{3E5BDC52-E6B0-4BC2-9C35-997C4BB644D7}" dt="2023-12-20T18:01:30.385" v="41452" actId="165"/>
          <ac:grpSpMkLst>
            <pc:docMk/>
            <pc:sldMk cId="2182699961" sldId="298"/>
            <ac:grpSpMk id="25" creationId="{73B234B8-A9EF-0960-2ED6-D969FB3A7A10}"/>
          </ac:grpSpMkLst>
        </pc:grpChg>
        <pc:grpChg chg="add mod">
          <ac:chgData name="Mishra, M.K. (Manish, Student M-CS)" userId="8a22b788-8ba7-473c-8814-40fa28c4012b" providerId="ADAL" clId="{3E5BDC52-E6B0-4BC2-9C35-997C4BB644D7}" dt="2023-12-20T18:01:30.385" v="41452" actId="165"/>
          <ac:grpSpMkLst>
            <pc:docMk/>
            <pc:sldMk cId="2182699961" sldId="298"/>
            <ac:grpSpMk id="29" creationId="{8748B9B9-0E12-AEC3-DA0B-B871FD8F187C}"/>
          </ac:grpSpMkLst>
        </pc:grpChg>
        <pc:grpChg chg="add mod">
          <ac:chgData name="Mishra, M.K. (Manish, Student M-CS)" userId="8a22b788-8ba7-473c-8814-40fa28c4012b" providerId="ADAL" clId="{3E5BDC52-E6B0-4BC2-9C35-997C4BB644D7}" dt="2023-12-20T18:01:30.385" v="41452" actId="165"/>
          <ac:grpSpMkLst>
            <pc:docMk/>
            <pc:sldMk cId="2182699961" sldId="298"/>
            <ac:grpSpMk id="33" creationId="{8B1EB3CB-D0BA-417F-0531-0CE17785B27B}"/>
          </ac:grpSpMkLst>
        </pc:grpChg>
        <pc:grpChg chg="add mod">
          <ac:chgData name="Mishra, M.K. (Manish, Student M-CS)" userId="8a22b788-8ba7-473c-8814-40fa28c4012b" providerId="ADAL" clId="{3E5BDC52-E6B0-4BC2-9C35-997C4BB644D7}" dt="2023-12-20T18:01:30.385" v="41452" actId="165"/>
          <ac:grpSpMkLst>
            <pc:docMk/>
            <pc:sldMk cId="2182699961" sldId="298"/>
            <ac:grpSpMk id="36" creationId="{3129B37C-131E-386B-A935-FA878533DE69}"/>
          </ac:grpSpMkLst>
        </pc:grpChg>
        <pc:grpChg chg="add mod">
          <ac:chgData name="Mishra, M.K. (Manish, Student M-CS)" userId="8a22b788-8ba7-473c-8814-40fa28c4012b" providerId="ADAL" clId="{3E5BDC52-E6B0-4BC2-9C35-997C4BB644D7}" dt="2023-12-20T18:01:30.385" v="41452" actId="165"/>
          <ac:grpSpMkLst>
            <pc:docMk/>
            <pc:sldMk cId="2182699961" sldId="298"/>
            <ac:grpSpMk id="39" creationId="{1CBEF9BD-D02F-C7AA-0D86-A139E01F452E}"/>
          </ac:grpSpMkLst>
        </pc:grpChg>
        <pc:grpChg chg="add del mod">
          <ac:chgData name="Mishra, M.K. (Manish, Student M-CS)" userId="8a22b788-8ba7-473c-8814-40fa28c4012b" providerId="ADAL" clId="{3E5BDC52-E6B0-4BC2-9C35-997C4BB644D7}" dt="2023-12-21T20:03:19.314" v="58426" actId="1076"/>
          <ac:grpSpMkLst>
            <pc:docMk/>
            <pc:sldMk cId="2182699961" sldId="298"/>
            <ac:grpSpMk id="42" creationId="{8FF281B9-6CCA-5079-6C7F-5D1B44A9EAF9}"/>
          </ac:grpSpMkLst>
        </pc:grpChg>
        <pc:grpChg chg="add mod topLvl">
          <ac:chgData name="Mishra, M.K. (Manish, Student M-CS)" userId="8a22b788-8ba7-473c-8814-40fa28c4012b" providerId="ADAL" clId="{3E5BDC52-E6B0-4BC2-9C35-997C4BB644D7}" dt="2023-12-20T18:01:30.385" v="41452" actId="165"/>
          <ac:grpSpMkLst>
            <pc:docMk/>
            <pc:sldMk cId="2182699961" sldId="298"/>
            <ac:grpSpMk id="43" creationId="{E115F75A-00B7-81E7-7C1D-20222D946D1D}"/>
          </ac:grpSpMkLst>
        </pc:grpChg>
        <pc:grpChg chg="add mod">
          <ac:chgData name="Mishra, M.K. (Manish, Student M-CS)" userId="8a22b788-8ba7-473c-8814-40fa28c4012b" providerId="ADAL" clId="{3E5BDC52-E6B0-4BC2-9C35-997C4BB644D7}" dt="2023-12-21T16:45:53.080" v="54896" actId="1076"/>
          <ac:grpSpMkLst>
            <pc:docMk/>
            <pc:sldMk cId="2182699961" sldId="298"/>
            <ac:grpSpMk id="48" creationId="{1C18277F-9028-9C08-3A36-298960656F4B}"/>
          </ac:grpSpMkLst>
        </pc:grpChg>
        <pc:grpChg chg="add del mod">
          <ac:chgData name="Mishra, M.K. (Manish, Student M-CS)" userId="8a22b788-8ba7-473c-8814-40fa28c4012b" providerId="ADAL" clId="{3E5BDC52-E6B0-4BC2-9C35-997C4BB644D7}" dt="2023-12-20T18:24:31.646" v="41810" actId="478"/>
          <ac:grpSpMkLst>
            <pc:docMk/>
            <pc:sldMk cId="2182699961" sldId="298"/>
            <ac:grpSpMk id="49" creationId="{20201DD3-A67F-4609-1B85-30A4C89FFF59}"/>
          </ac:grpSpMkLst>
        </pc:grpChg>
        <pc:grpChg chg="add del mod">
          <ac:chgData name="Mishra, M.K. (Manish, Student M-CS)" userId="8a22b788-8ba7-473c-8814-40fa28c4012b" providerId="ADAL" clId="{3E5BDC52-E6B0-4BC2-9C35-997C4BB644D7}" dt="2023-12-21T16:43:06.277" v="54858" actId="165"/>
          <ac:grpSpMkLst>
            <pc:docMk/>
            <pc:sldMk cId="2182699961" sldId="298"/>
            <ac:grpSpMk id="56" creationId="{81E1C660-5B34-322B-D501-49D0F183297E}"/>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57" creationId="{61BDBDD4-7C55-AA34-6997-4C60AB70342F}"/>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58" creationId="{CD4F1CE1-5693-0AD8-252D-CE7069C644C8}"/>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59" creationId="{9B1690F9-F1C7-BF8C-986A-9A2D41EEFF8D}"/>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60" creationId="{E590C017-678A-980E-4917-CB5575B2465A}"/>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62" creationId="{5E758B25-0742-9164-1AC0-13AFA669DEF5}"/>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64" creationId="{7898ACC5-39A7-6A61-A8DA-D2D88E5C1B38}"/>
          </ac:grpSpMkLst>
        </pc:grpChg>
        <pc:grpChg chg="del mod">
          <ac:chgData name="Mishra, M.K. (Manish, Student M-CS)" userId="8a22b788-8ba7-473c-8814-40fa28c4012b" providerId="ADAL" clId="{3E5BDC52-E6B0-4BC2-9C35-997C4BB644D7}" dt="2023-12-21T16:42:55.739" v="54854" actId="478"/>
          <ac:grpSpMkLst>
            <pc:docMk/>
            <pc:sldMk cId="2182699961" sldId="298"/>
            <ac:grpSpMk id="66" creationId="{D0674D40-1D43-1123-B577-03FA6DE26D21}"/>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68" creationId="{B7A62A4E-8F02-83C6-4995-F981FBAD0473}"/>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69" creationId="{285DC62F-4C1D-2788-991F-4727731E35A8}"/>
          </ac:grpSpMkLst>
        </pc:grpChg>
        <pc:grpChg chg="del mod topLvl">
          <ac:chgData name="Mishra, M.K. (Manish, Student M-CS)" userId="8a22b788-8ba7-473c-8814-40fa28c4012b" providerId="ADAL" clId="{3E5BDC52-E6B0-4BC2-9C35-997C4BB644D7}" dt="2023-12-21T16:43:11.579" v="54860" actId="478"/>
          <ac:grpSpMkLst>
            <pc:docMk/>
            <pc:sldMk cId="2182699961" sldId="298"/>
            <ac:grpSpMk id="70" creationId="{884328CF-0351-23E6-59D8-957252A5FD9F}"/>
          </ac:grpSpMkLst>
        </pc:grpChg>
        <pc:grpChg chg="mod">
          <ac:chgData name="Mishra, M.K. (Manish, Student M-CS)" userId="8a22b788-8ba7-473c-8814-40fa28c4012b" providerId="ADAL" clId="{3E5BDC52-E6B0-4BC2-9C35-997C4BB644D7}" dt="2023-12-20T18:01:30.385" v="41452" actId="165"/>
          <ac:grpSpMkLst>
            <pc:docMk/>
            <pc:sldMk cId="2182699961" sldId="298"/>
            <ac:grpSpMk id="134" creationId="{00000000-0000-0000-0000-000000000000}"/>
          </ac:grpSpMkLst>
        </pc:grpChg>
        <pc:grpChg chg="mod">
          <ac:chgData name="Mishra, M.K. (Manish, Student M-CS)" userId="8a22b788-8ba7-473c-8814-40fa28c4012b" providerId="ADAL" clId="{3E5BDC52-E6B0-4BC2-9C35-997C4BB644D7}" dt="2023-12-20T18:01:30.385" v="41452" actId="165"/>
          <ac:grpSpMkLst>
            <pc:docMk/>
            <pc:sldMk cId="2182699961" sldId="298"/>
            <ac:grpSpMk id="140" creationId="{00000000-0000-0000-0000-000000000000}"/>
          </ac:grpSpMkLst>
        </pc:grpChg>
        <pc:picChg chg="del">
          <ac:chgData name="Mishra, M.K. (Manish, Student M-CS)" userId="8a22b788-8ba7-473c-8814-40fa28c4012b" providerId="ADAL" clId="{3E5BDC52-E6B0-4BC2-9C35-997C4BB644D7}" dt="2023-12-19T00:38:14.469" v="23607" actId="478"/>
          <ac:picMkLst>
            <pc:docMk/>
            <pc:sldMk cId="2182699961" sldId="298"/>
            <ac:picMk id="9" creationId="{49B38CDA-3C9E-846A-D8F4-62AD1424D8C3}"/>
          </ac:picMkLst>
        </pc:picChg>
        <pc:picChg chg="add mod">
          <ac:chgData name="Mishra, M.K. (Manish, Student M-CS)" userId="8a22b788-8ba7-473c-8814-40fa28c4012b" providerId="ADAL" clId="{3E5BDC52-E6B0-4BC2-9C35-997C4BB644D7}" dt="2023-12-21T16:43:30.642" v="54866" actId="164"/>
          <ac:picMkLst>
            <pc:docMk/>
            <pc:sldMk cId="2182699961" sldId="298"/>
            <ac:picMk id="11" creationId="{AB7E18A3-B692-0829-F9DC-7560AFA4706D}"/>
          </ac:picMkLst>
        </pc:picChg>
        <pc:picChg chg="add mod">
          <ac:chgData name="Mishra, M.K. (Manish, Student M-CS)" userId="8a22b788-8ba7-473c-8814-40fa28c4012b" providerId="ADAL" clId="{3E5BDC52-E6B0-4BC2-9C35-997C4BB644D7}" dt="2023-12-21T16:43:30.642" v="54866" actId="164"/>
          <ac:picMkLst>
            <pc:docMk/>
            <pc:sldMk cId="2182699961" sldId="298"/>
            <ac:picMk id="12" creationId="{EB72B191-AA12-EA1F-A4F0-0B23C585AD8E}"/>
          </ac:picMkLst>
        </pc:picChg>
        <pc:picChg chg="mod topLvl">
          <ac:chgData name="Mishra, M.K. (Manish, Student M-CS)" userId="8a22b788-8ba7-473c-8814-40fa28c4012b" providerId="ADAL" clId="{3E5BDC52-E6B0-4BC2-9C35-997C4BB644D7}" dt="2023-12-21T16:45:12.481" v="54888" actId="1076"/>
          <ac:picMkLst>
            <pc:docMk/>
            <pc:sldMk cId="2182699961" sldId="298"/>
            <ac:picMk id="44" creationId="{E549ADE0-43E1-7BB0-8B46-9039E022682E}"/>
          </ac:picMkLst>
        </pc:picChg>
        <pc:picChg chg="add mod">
          <ac:chgData name="Mishra, M.K. (Manish, Student M-CS)" userId="8a22b788-8ba7-473c-8814-40fa28c4012b" providerId="ADAL" clId="{3E5BDC52-E6B0-4BC2-9C35-997C4BB644D7}" dt="2023-12-21T16:42:22.642" v="54851" actId="1076"/>
          <ac:picMkLst>
            <pc:docMk/>
            <pc:sldMk cId="2182699961" sldId="298"/>
            <ac:picMk id="45" creationId="{E3F98A49-DFD9-3714-EFD6-32E1DC0BC6CD}"/>
          </ac:picMkLst>
        </pc:picChg>
        <pc:cxnChg chg="add mod">
          <ac:chgData name="Mishra, M.K. (Manish, Student M-CS)" userId="8a22b788-8ba7-473c-8814-40fa28c4012b" providerId="ADAL" clId="{3E5BDC52-E6B0-4BC2-9C35-997C4BB644D7}" dt="2023-12-20T18:24:31.646" v="41810" actId="478"/>
          <ac:cxnSpMkLst>
            <pc:docMk/>
            <pc:sldMk cId="2182699961" sldId="298"/>
            <ac:cxnSpMk id="20" creationId="{34CB4FAB-8A6F-AC85-D209-D41F2DCA632B}"/>
          </ac:cxnSpMkLst>
        </pc:cxnChg>
        <pc:cxnChg chg="add mod">
          <ac:chgData name="Mishra, M.K. (Manish, Student M-CS)" userId="8a22b788-8ba7-473c-8814-40fa28c4012b" providerId="ADAL" clId="{3E5BDC52-E6B0-4BC2-9C35-997C4BB644D7}" dt="2023-12-20T18:24:31.646" v="41810" actId="478"/>
          <ac:cxnSpMkLst>
            <pc:docMk/>
            <pc:sldMk cId="2182699961" sldId="298"/>
            <ac:cxnSpMk id="24" creationId="{8659F4EE-6F2C-4F00-1EEE-41B30EB0E9CA}"/>
          </ac:cxnSpMkLst>
        </pc:cxnChg>
        <pc:cxnChg chg="add mod">
          <ac:chgData name="Mishra, M.K. (Manish, Student M-CS)" userId="8a22b788-8ba7-473c-8814-40fa28c4012b" providerId="ADAL" clId="{3E5BDC52-E6B0-4BC2-9C35-997C4BB644D7}" dt="2023-12-20T18:24:31.646" v="41810" actId="478"/>
          <ac:cxnSpMkLst>
            <pc:docMk/>
            <pc:sldMk cId="2182699961" sldId="298"/>
            <ac:cxnSpMk id="28" creationId="{24113544-9879-FE4B-5FEA-18C78563C187}"/>
          </ac:cxnSpMkLst>
        </pc:cxnChg>
        <pc:cxnChg chg="add mod">
          <ac:chgData name="Mishra, M.K. (Manish, Student M-CS)" userId="8a22b788-8ba7-473c-8814-40fa28c4012b" providerId="ADAL" clId="{3E5BDC52-E6B0-4BC2-9C35-997C4BB644D7}" dt="2023-12-20T18:24:31.646" v="41810" actId="478"/>
          <ac:cxnSpMkLst>
            <pc:docMk/>
            <pc:sldMk cId="2182699961" sldId="298"/>
            <ac:cxnSpMk id="32" creationId="{4AA26FCF-45D2-AE5A-0146-CB23CC3CBC6B}"/>
          </ac:cxnSpMkLst>
        </pc:cxnChg>
        <pc:cxnChg chg="mod">
          <ac:chgData name="Mishra, M.K. (Manish, Student M-CS)" userId="8a22b788-8ba7-473c-8814-40fa28c4012b" providerId="ADAL" clId="{3E5BDC52-E6B0-4BC2-9C35-997C4BB644D7}" dt="2023-12-20T18:24:31.646" v="41810" actId="478"/>
          <ac:cxnSpMkLst>
            <pc:docMk/>
            <pc:sldMk cId="2182699961" sldId="298"/>
            <ac:cxnSpMk id="37" creationId="{44A46E9A-9B8C-93B2-E449-CFA76F2E5AF4}"/>
          </ac:cxnSpMkLst>
        </pc:cxnChg>
        <pc:cxnChg chg="mod">
          <ac:chgData name="Mishra, M.K. (Manish, Student M-CS)" userId="8a22b788-8ba7-473c-8814-40fa28c4012b" providerId="ADAL" clId="{3E5BDC52-E6B0-4BC2-9C35-997C4BB644D7}" dt="2023-12-20T18:24:31.646" v="41810" actId="478"/>
          <ac:cxnSpMkLst>
            <pc:docMk/>
            <pc:sldMk cId="2182699961" sldId="298"/>
            <ac:cxnSpMk id="40" creationId="{154C8E19-7B36-32DD-96C3-766388AB1559}"/>
          </ac:cxnSpMkLst>
        </pc:cxnChg>
        <pc:cxnChg chg="del mod topLvl">
          <ac:chgData name="Mishra, M.K. (Manish, Student M-CS)" userId="8a22b788-8ba7-473c-8814-40fa28c4012b" providerId="ADAL" clId="{3E5BDC52-E6B0-4BC2-9C35-997C4BB644D7}" dt="2023-12-21T16:43:11.579" v="54860" actId="478"/>
          <ac:cxnSpMkLst>
            <pc:docMk/>
            <pc:sldMk cId="2182699961" sldId="298"/>
            <ac:cxnSpMk id="61" creationId="{81BC1746-F1D9-A5A8-4B01-8A4B2CCDBA0B}"/>
          </ac:cxnSpMkLst>
        </pc:cxnChg>
        <pc:cxnChg chg="del mod topLvl">
          <ac:chgData name="Mishra, M.K. (Manish, Student M-CS)" userId="8a22b788-8ba7-473c-8814-40fa28c4012b" providerId="ADAL" clId="{3E5BDC52-E6B0-4BC2-9C35-997C4BB644D7}" dt="2023-12-21T16:43:11.579" v="54860" actId="478"/>
          <ac:cxnSpMkLst>
            <pc:docMk/>
            <pc:sldMk cId="2182699961" sldId="298"/>
            <ac:cxnSpMk id="63" creationId="{91584898-3564-024F-FC6D-BF7650F02680}"/>
          </ac:cxnSpMkLst>
        </pc:cxnChg>
        <pc:cxnChg chg="del mod topLvl">
          <ac:chgData name="Mishra, M.K. (Manish, Student M-CS)" userId="8a22b788-8ba7-473c-8814-40fa28c4012b" providerId="ADAL" clId="{3E5BDC52-E6B0-4BC2-9C35-997C4BB644D7}" dt="2023-12-21T16:43:11.579" v="54860" actId="478"/>
          <ac:cxnSpMkLst>
            <pc:docMk/>
            <pc:sldMk cId="2182699961" sldId="298"/>
            <ac:cxnSpMk id="65" creationId="{50337BE1-0457-3068-C6B5-108560BDCC92}"/>
          </ac:cxnSpMkLst>
        </pc:cxnChg>
        <pc:cxnChg chg="del mod topLvl">
          <ac:chgData name="Mishra, M.K. (Manish, Student M-CS)" userId="8a22b788-8ba7-473c-8814-40fa28c4012b" providerId="ADAL" clId="{3E5BDC52-E6B0-4BC2-9C35-997C4BB644D7}" dt="2023-12-21T16:43:11.579" v="54860" actId="478"/>
          <ac:cxnSpMkLst>
            <pc:docMk/>
            <pc:sldMk cId="2182699961" sldId="298"/>
            <ac:cxnSpMk id="67" creationId="{5D45367E-7838-BEDF-135F-33F4752615F8}"/>
          </ac:cxnSpMkLst>
        </pc:cxnChg>
        <pc:cxnChg chg="mod">
          <ac:chgData name="Mishra, M.K. (Manish, Student M-CS)" userId="8a22b788-8ba7-473c-8814-40fa28c4012b" providerId="ADAL" clId="{3E5BDC52-E6B0-4BC2-9C35-997C4BB644D7}" dt="2023-12-21T16:43:11.579" v="54860" actId="478"/>
          <ac:cxnSpMkLst>
            <pc:docMk/>
            <pc:sldMk cId="2182699961" sldId="298"/>
            <ac:cxnSpMk id="72" creationId="{84C0C2BB-D783-61E0-F1EF-37A793EA9CA8}"/>
          </ac:cxnSpMkLst>
        </pc:cxnChg>
        <pc:cxnChg chg="mod">
          <ac:chgData name="Mishra, M.K. (Manish, Student M-CS)" userId="8a22b788-8ba7-473c-8814-40fa28c4012b" providerId="ADAL" clId="{3E5BDC52-E6B0-4BC2-9C35-997C4BB644D7}" dt="2023-12-21T16:43:11.579" v="54860" actId="478"/>
          <ac:cxnSpMkLst>
            <pc:docMk/>
            <pc:sldMk cId="2182699961" sldId="298"/>
            <ac:cxnSpMk id="74" creationId="{713B02D3-6932-A32F-263C-46DAAD9EE77F}"/>
          </ac:cxnSpMkLst>
        </pc:cxnChg>
      </pc:sldChg>
      <pc:sldChg chg="addSp delSp modSp add del mod delAnim">
        <pc:chgData name="Mishra, M.K. (Manish, Student M-CS)" userId="8a22b788-8ba7-473c-8814-40fa28c4012b" providerId="ADAL" clId="{3E5BDC52-E6B0-4BC2-9C35-997C4BB644D7}" dt="2023-12-19T00:34:59.471" v="23179" actId="47"/>
        <pc:sldMkLst>
          <pc:docMk/>
          <pc:sldMk cId="3553154627" sldId="298"/>
        </pc:sldMkLst>
        <pc:picChg chg="add del mod">
          <ac:chgData name="Mishra, M.K. (Manish, Student M-CS)" userId="8a22b788-8ba7-473c-8814-40fa28c4012b" providerId="ADAL" clId="{3E5BDC52-E6B0-4BC2-9C35-997C4BB644D7}" dt="2023-12-19T00:34:53.947" v="23178" actId="478"/>
          <ac:picMkLst>
            <pc:docMk/>
            <pc:sldMk cId="3553154627" sldId="298"/>
            <ac:picMk id="8" creationId="{024E593A-60C3-0076-F14B-B45234ACCC13}"/>
          </ac:picMkLst>
        </pc:picChg>
        <pc:picChg chg="del">
          <ac:chgData name="Mishra, M.K. (Manish, Student M-CS)" userId="8a22b788-8ba7-473c-8814-40fa28c4012b" providerId="ADAL" clId="{3E5BDC52-E6B0-4BC2-9C35-997C4BB644D7}" dt="2023-12-19T00:34:46.621" v="23176" actId="478"/>
          <ac:picMkLst>
            <pc:docMk/>
            <pc:sldMk cId="3553154627" sldId="298"/>
            <ac:picMk id="9" creationId="{49B38CDA-3C9E-846A-D8F4-62AD1424D8C3}"/>
          </ac:picMkLst>
        </pc:picChg>
      </pc:sldChg>
      <pc:sldChg chg="addSp delSp modSp add mod delAnim modAnim modNotesTx">
        <pc:chgData name="Mishra, M.K. (Manish, Student M-CS)" userId="8a22b788-8ba7-473c-8814-40fa28c4012b" providerId="ADAL" clId="{3E5BDC52-E6B0-4BC2-9C35-997C4BB644D7}" dt="2023-12-21T20:49:25.678" v="58582" actId="20577"/>
        <pc:sldMkLst>
          <pc:docMk/>
          <pc:sldMk cId="2344519195" sldId="299"/>
        </pc:sldMkLst>
        <pc:spChg chg="del">
          <ac:chgData name="Mishra, M.K. (Manish, Student M-CS)" userId="8a22b788-8ba7-473c-8814-40fa28c4012b" providerId="ADAL" clId="{3E5BDC52-E6B0-4BC2-9C35-997C4BB644D7}" dt="2023-12-19T00:42:53.893" v="23852" actId="478"/>
          <ac:spMkLst>
            <pc:docMk/>
            <pc:sldMk cId="2344519195" sldId="299"/>
            <ac:spMk id="6" creationId="{2BEF40C2-DF89-99C7-4F08-44DD0075E4A1}"/>
          </ac:spMkLst>
        </pc:spChg>
        <pc:spChg chg="add del mod">
          <ac:chgData name="Mishra, M.K. (Manish, Student M-CS)" userId="8a22b788-8ba7-473c-8814-40fa28c4012b" providerId="ADAL" clId="{3E5BDC52-E6B0-4BC2-9C35-997C4BB644D7}" dt="2023-12-20T20:25:42.105" v="42205" actId="478"/>
          <ac:spMkLst>
            <pc:docMk/>
            <pc:sldMk cId="2344519195" sldId="299"/>
            <ac:spMk id="6" creationId="{58F62472-957B-2AFA-864C-B2F45D9A11B4}"/>
          </ac:spMkLst>
        </pc:spChg>
        <pc:spChg chg="add mod">
          <ac:chgData name="Mishra, M.K. (Manish, Student M-CS)" userId="8a22b788-8ba7-473c-8814-40fa28c4012b" providerId="ADAL" clId="{3E5BDC52-E6B0-4BC2-9C35-997C4BB644D7}" dt="2023-12-21T20:49:25.678" v="58582" actId="20577"/>
          <ac:spMkLst>
            <pc:docMk/>
            <pc:sldMk cId="2344519195" sldId="299"/>
            <ac:spMk id="6" creationId="{6A5B5B66-4024-9C38-D4ED-1AFFDA302876}"/>
          </ac:spMkLst>
        </pc:spChg>
        <pc:spChg chg="add del mod">
          <ac:chgData name="Mishra, M.K. (Manish, Student M-CS)" userId="8a22b788-8ba7-473c-8814-40fa28c4012b" providerId="ADAL" clId="{3E5BDC52-E6B0-4BC2-9C35-997C4BB644D7}" dt="2023-12-20T20:27:16.750" v="42366" actId="478"/>
          <ac:spMkLst>
            <pc:docMk/>
            <pc:sldMk cId="2344519195" sldId="299"/>
            <ac:spMk id="7" creationId="{EFEE246F-DC07-3E00-2A15-3122684703C0}"/>
          </ac:spMkLst>
        </pc:spChg>
        <pc:spChg chg="add del mod">
          <ac:chgData name="Mishra, M.K. (Manish, Student M-CS)" userId="8a22b788-8ba7-473c-8814-40fa28c4012b" providerId="ADAL" clId="{3E5BDC52-E6B0-4BC2-9C35-997C4BB644D7}" dt="2023-12-20T20:20:19.983" v="41898"/>
          <ac:spMkLst>
            <pc:docMk/>
            <pc:sldMk cId="2344519195" sldId="299"/>
            <ac:spMk id="8" creationId="{050950D5-A424-8AF1-CA5D-5F3C3E3D27E6}"/>
          </ac:spMkLst>
        </pc:spChg>
        <pc:spChg chg="add mod ord">
          <ac:chgData name="Mishra, M.K. (Manish, Student M-CS)" userId="8a22b788-8ba7-473c-8814-40fa28c4012b" providerId="ADAL" clId="{3E5BDC52-E6B0-4BC2-9C35-997C4BB644D7}" dt="2023-12-19T00:43:18.151" v="23861" actId="166"/>
          <ac:spMkLst>
            <pc:docMk/>
            <pc:sldMk cId="2344519195" sldId="299"/>
            <ac:spMk id="9" creationId="{25B74269-E122-48CC-19A0-8612DE84A548}"/>
          </ac:spMkLst>
        </pc:spChg>
        <pc:spChg chg="mod">
          <ac:chgData name="Mishra, M.K. (Manish, Student M-CS)" userId="8a22b788-8ba7-473c-8814-40fa28c4012b" providerId="ADAL" clId="{3E5BDC52-E6B0-4BC2-9C35-997C4BB644D7}" dt="2023-12-20T20:24:03.199" v="42186"/>
          <ac:spMkLst>
            <pc:docMk/>
            <pc:sldMk cId="2344519195" sldId="299"/>
            <ac:spMk id="12" creationId="{AD41F6D4-E28A-466B-C51C-F9E36D7CF4E6}"/>
          </ac:spMkLst>
        </pc:spChg>
        <pc:spChg chg="add mod">
          <ac:chgData name="Mishra, M.K. (Manish, Student M-CS)" userId="8a22b788-8ba7-473c-8814-40fa28c4012b" providerId="ADAL" clId="{3E5BDC52-E6B0-4BC2-9C35-997C4BB644D7}" dt="2023-12-21T16:46:21.963" v="54898" actId="164"/>
          <ac:spMkLst>
            <pc:docMk/>
            <pc:sldMk cId="2344519195" sldId="299"/>
            <ac:spMk id="13" creationId="{73389FD2-3ADD-A03A-02C7-DEF42ABC5919}"/>
          </ac:spMkLst>
        </pc:spChg>
        <pc:spChg chg="add mod">
          <ac:chgData name="Mishra, M.K. (Manish, Student M-CS)" userId="8a22b788-8ba7-473c-8814-40fa28c4012b" providerId="ADAL" clId="{3E5BDC52-E6B0-4BC2-9C35-997C4BB644D7}" dt="2023-12-21T16:48:16.224" v="54925" actId="1076"/>
          <ac:spMkLst>
            <pc:docMk/>
            <pc:sldMk cId="2344519195" sldId="299"/>
            <ac:spMk id="16" creationId="{0FFBE15A-B8FE-DD90-CAAF-4AB29AC5B20A}"/>
          </ac:spMkLst>
        </pc:spChg>
        <pc:spChg chg="add mod">
          <ac:chgData name="Mishra, M.K. (Manish, Student M-CS)" userId="8a22b788-8ba7-473c-8814-40fa28c4012b" providerId="ADAL" clId="{3E5BDC52-E6B0-4BC2-9C35-997C4BB644D7}" dt="2023-12-21T16:48:20.688" v="54927" actId="1076"/>
          <ac:spMkLst>
            <pc:docMk/>
            <pc:sldMk cId="2344519195" sldId="299"/>
            <ac:spMk id="17" creationId="{0D15A1D8-96F3-FB40-6A7C-4F5834F2F5DE}"/>
          </ac:spMkLst>
        </pc:spChg>
        <pc:spChg chg="add mod">
          <ac:chgData name="Mishra, M.K. (Manish, Student M-CS)" userId="8a22b788-8ba7-473c-8814-40fa28c4012b" providerId="ADAL" clId="{3E5BDC52-E6B0-4BC2-9C35-997C4BB644D7}" dt="2023-12-21T16:49:01.179" v="54959" actId="164"/>
          <ac:spMkLst>
            <pc:docMk/>
            <pc:sldMk cId="2344519195" sldId="299"/>
            <ac:spMk id="18" creationId="{080262C2-91D7-F8D0-52B7-03BE11891D3C}"/>
          </ac:spMkLst>
        </pc:spChg>
        <pc:spChg chg="add mod">
          <ac:chgData name="Mishra, M.K. (Manish, Student M-CS)" userId="8a22b788-8ba7-473c-8814-40fa28c4012b" providerId="ADAL" clId="{3E5BDC52-E6B0-4BC2-9C35-997C4BB644D7}" dt="2023-12-21T16:48:56.411" v="54958" actId="164"/>
          <ac:spMkLst>
            <pc:docMk/>
            <pc:sldMk cId="2344519195" sldId="299"/>
            <ac:spMk id="19" creationId="{FCC9FDB0-4782-5078-5A9F-E436E6F21C2B}"/>
          </ac:spMkLst>
        </pc:spChg>
        <pc:spChg chg="add mod">
          <ac:chgData name="Mishra, M.K. (Manish, Student M-CS)" userId="8a22b788-8ba7-473c-8814-40fa28c4012b" providerId="ADAL" clId="{3E5BDC52-E6B0-4BC2-9C35-997C4BB644D7}" dt="2023-12-21T16:46:21.963" v="54898" actId="164"/>
          <ac:spMkLst>
            <pc:docMk/>
            <pc:sldMk cId="2344519195" sldId="299"/>
            <ac:spMk id="50" creationId="{C7CA1817-8C32-3F1B-3CB1-3C7ACBBFCC03}"/>
          </ac:spMkLst>
        </pc:spChg>
        <pc:spChg chg="del mod">
          <ac:chgData name="Mishra, M.K. (Manish, Student M-CS)" userId="8a22b788-8ba7-473c-8814-40fa28c4012b" providerId="ADAL" clId="{3E5BDC52-E6B0-4BC2-9C35-997C4BB644D7}" dt="2023-12-19T00:42:44.091" v="23849" actId="478"/>
          <ac:spMkLst>
            <pc:docMk/>
            <pc:sldMk cId="2344519195" sldId="299"/>
            <ac:spMk id="125" creationId="{00000000-0000-0000-0000-000000000000}"/>
          </ac:spMkLst>
        </pc:spChg>
        <pc:grpChg chg="add del mod">
          <ac:chgData name="Mishra, M.K. (Manish, Student M-CS)" userId="8a22b788-8ba7-473c-8814-40fa28c4012b" providerId="ADAL" clId="{3E5BDC52-E6B0-4BC2-9C35-997C4BB644D7}" dt="2023-12-20T20:27:51.092" v="42373" actId="478"/>
          <ac:grpSpMkLst>
            <pc:docMk/>
            <pc:sldMk cId="2344519195" sldId="299"/>
            <ac:grpSpMk id="10" creationId="{18B0B629-9820-7A3A-25C9-02618A2FD820}"/>
          </ac:grpSpMkLst>
        </pc:grpChg>
        <pc:grpChg chg="add mod">
          <ac:chgData name="Mishra, M.K. (Manish, Student M-CS)" userId="8a22b788-8ba7-473c-8814-40fa28c4012b" providerId="ADAL" clId="{3E5BDC52-E6B0-4BC2-9C35-997C4BB644D7}" dt="2023-12-21T16:46:25.657" v="54899" actId="1076"/>
          <ac:grpSpMkLst>
            <pc:docMk/>
            <pc:sldMk cId="2344519195" sldId="299"/>
            <ac:grpSpMk id="10" creationId="{A566DC99-C0B4-56B0-A2A6-E2080A0A1647}"/>
          </ac:grpSpMkLst>
        </pc:grpChg>
        <pc:grpChg chg="add mod">
          <ac:chgData name="Mishra, M.K. (Manish, Student M-CS)" userId="8a22b788-8ba7-473c-8814-40fa28c4012b" providerId="ADAL" clId="{3E5BDC52-E6B0-4BC2-9C35-997C4BB644D7}" dt="2023-12-21T16:48:56.411" v="54958" actId="164"/>
          <ac:grpSpMkLst>
            <pc:docMk/>
            <pc:sldMk cId="2344519195" sldId="299"/>
            <ac:grpSpMk id="20" creationId="{460338A2-FCD5-9A1D-0C53-E21D441245E2}"/>
          </ac:grpSpMkLst>
        </pc:grpChg>
        <pc:grpChg chg="add mod">
          <ac:chgData name="Mishra, M.K. (Manish, Student M-CS)" userId="8a22b788-8ba7-473c-8814-40fa28c4012b" providerId="ADAL" clId="{3E5BDC52-E6B0-4BC2-9C35-997C4BB644D7}" dt="2023-12-21T16:49:01.179" v="54959" actId="164"/>
          <ac:grpSpMkLst>
            <pc:docMk/>
            <pc:sldMk cId="2344519195" sldId="299"/>
            <ac:grpSpMk id="21" creationId="{14B277EB-519D-F193-22E6-998F6DFB9A75}"/>
          </ac:grpSpMkLst>
        </pc:grpChg>
        <pc:grpChg chg="del">
          <ac:chgData name="Mishra, M.K. (Manish, Student M-CS)" userId="8a22b788-8ba7-473c-8814-40fa28c4012b" providerId="ADAL" clId="{3E5BDC52-E6B0-4BC2-9C35-997C4BB644D7}" dt="2023-12-19T00:43:03.970" v="23853" actId="478"/>
          <ac:grpSpMkLst>
            <pc:docMk/>
            <pc:sldMk cId="2344519195" sldId="299"/>
            <ac:grpSpMk id="48" creationId="{1C18277F-9028-9C08-3A36-298960656F4B}"/>
          </ac:grpSpMkLst>
        </pc:grpChg>
        <pc:grpChg chg="del">
          <ac:chgData name="Mishra, M.K. (Manish, Student M-CS)" userId="8a22b788-8ba7-473c-8814-40fa28c4012b" providerId="ADAL" clId="{3E5BDC52-E6B0-4BC2-9C35-997C4BB644D7}" dt="2023-12-19T00:43:03.970" v="23853" actId="478"/>
          <ac:grpSpMkLst>
            <pc:docMk/>
            <pc:sldMk cId="2344519195" sldId="299"/>
            <ac:grpSpMk id="49" creationId="{20201DD3-A67F-4609-1B85-30A4C89FFF59}"/>
          </ac:grpSpMkLst>
        </pc:grpChg>
        <pc:picChg chg="mod">
          <ac:chgData name="Mishra, M.K. (Manish, Student M-CS)" userId="8a22b788-8ba7-473c-8814-40fa28c4012b" providerId="ADAL" clId="{3E5BDC52-E6B0-4BC2-9C35-997C4BB644D7}" dt="2023-12-20T20:24:03.199" v="42186"/>
          <ac:picMkLst>
            <pc:docMk/>
            <pc:sldMk cId="2344519195" sldId="299"/>
            <ac:picMk id="11" creationId="{9A164D83-AC2C-8DD5-6B00-16D5875BB06D}"/>
          </ac:picMkLst>
        </pc:picChg>
        <pc:picChg chg="add mod">
          <ac:chgData name="Mishra, M.K. (Manish, Student M-CS)" userId="8a22b788-8ba7-473c-8814-40fa28c4012b" providerId="ADAL" clId="{3E5BDC52-E6B0-4BC2-9C35-997C4BB644D7}" dt="2023-12-21T16:48:56.411" v="54958" actId="164"/>
          <ac:picMkLst>
            <pc:docMk/>
            <pc:sldMk cId="2344519195" sldId="299"/>
            <ac:picMk id="12" creationId="{04679EE3-C588-2F4C-0C8A-9EEC86C2A10C}"/>
          </ac:picMkLst>
        </pc:picChg>
        <pc:picChg chg="add mod">
          <ac:chgData name="Mishra, M.K. (Manish, Student M-CS)" userId="8a22b788-8ba7-473c-8814-40fa28c4012b" providerId="ADAL" clId="{3E5BDC52-E6B0-4BC2-9C35-997C4BB644D7}" dt="2023-12-21T16:49:01.179" v="54959" actId="164"/>
          <ac:picMkLst>
            <pc:docMk/>
            <pc:sldMk cId="2344519195" sldId="299"/>
            <ac:picMk id="15" creationId="{5B8F6630-54B7-065B-AC0C-C28A5ADDE375}"/>
          </ac:picMkLst>
        </pc:picChg>
        <pc:picChg chg="add del mod">
          <ac:chgData name="Mishra, M.K. (Manish, Student M-CS)" userId="8a22b788-8ba7-473c-8814-40fa28c4012b" providerId="ADAL" clId="{3E5BDC52-E6B0-4BC2-9C35-997C4BB644D7}" dt="2023-12-19T00:51:30.933" v="24123" actId="478"/>
          <ac:picMkLst>
            <pc:docMk/>
            <pc:sldMk cId="2344519195" sldId="299"/>
            <ac:picMk id="44" creationId="{2705CA33-6529-388A-AF5D-6FB5AAA5E85F}"/>
          </ac:picMkLst>
        </pc:picChg>
        <pc:picChg chg="add del mod">
          <ac:chgData name="Mishra, M.K. (Manish, Student M-CS)" userId="8a22b788-8ba7-473c-8814-40fa28c4012b" providerId="ADAL" clId="{3E5BDC52-E6B0-4BC2-9C35-997C4BB644D7}" dt="2023-12-20T20:23:55.193" v="42185" actId="478"/>
          <ac:picMkLst>
            <pc:docMk/>
            <pc:sldMk cId="2344519195" sldId="299"/>
            <ac:picMk id="52" creationId="{51D29DC4-463C-C3C5-B42D-369053BEC2A1}"/>
          </ac:picMkLst>
        </pc:picChg>
        <pc:picChg chg="add del mod">
          <ac:chgData name="Mishra, M.K. (Manish, Student M-CS)" userId="8a22b788-8ba7-473c-8814-40fa28c4012b" providerId="ADAL" clId="{3E5BDC52-E6B0-4BC2-9C35-997C4BB644D7}" dt="2023-12-19T00:51:32.537" v="24124" actId="478"/>
          <ac:picMkLst>
            <pc:docMk/>
            <pc:sldMk cId="2344519195" sldId="299"/>
            <ac:picMk id="7170" creationId="{16B187EF-2370-AE19-4224-3472D3DEB71C}"/>
          </ac:picMkLst>
        </pc:picChg>
        <pc:cxnChg chg="mod">
          <ac:chgData name="Mishra, M.K. (Manish, Student M-CS)" userId="8a22b788-8ba7-473c-8814-40fa28c4012b" providerId="ADAL" clId="{3E5BDC52-E6B0-4BC2-9C35-997C4BB644D7}" dt="2023-12-19T00:43:03.970" v="23853" actId="478"/>
          <ac:cxnSpMkLst>
            <pc:docMk/>
            <pc:sldMk cId="2344519195" sldId="299"/>
            <ac:cxnSpMk id="20" creationId="{34CB4FAB-8A6F-AC85-D209-D41F2DCA632B}"/>
          </ac:cxnSpMkLst>
        </pc:cxnChg>
        <pc:cxnChg chg="mod">
          <ac:chgData name="Mishra, M.K. (Manish, Student M-CS)" userId="8a22b788-8ba7-473c-8814-40fa28c4012b" providerId="ADAL" clId="{3E5BDC52-E6B0-4BC2-9C35-997C4BB644D7}" dt="2023-12-19T00:43:03.970" v="23853" actId="478"/>
          <ac:cxnSpMkLst>
            <pc:docMk/>
            <pc:sldMk cId="2344519195" sldId="299"/>
            <ac:cxnSpMk id="24" creationId="{8659F4EE-6F2C-4F00-1EEE-41B30EB0E9CA}"/>
          </ac:cxnSpMkLst>
        </pc:cxnChg>
        <pc:cxnChg chg="mod">
          <ac:chgData name="Mishra, M.K. (Manish, Student M-CS)" userId="8a22b788-8ba7-473c-8814-40fa28c4012b" providerId="ADAL" clId="{3E5BDC52-E6B0-4BC2-9C35-997C4BB644D7}" dt="2023-12-19T00:43:03.970" v="23853" actId="478"/>
          <ac:cxnSpMkLst>
            <pc:docMk/>
            <pc:sldMk cId="2344519195" sldId="299"/>
            <ac:cxnSpMk id="28" creationId="{24113544-9879-FE4B-5FEA-18C78563C187}"/>
          </ac:cxnSpMkLst>
        </pc:cxnChg>
        <pc:cxnChg chg="mod">
          <ac:chgData name="Mishra, M.K. (Manish, Student M-CS)" userId="8a22b788-8ba7-473c-8814-40fa28c4012b" providerId="ADAL" clId="{3E5BDC52-E6B0-4BC2-9C35-997C4BB644D7}" dt="2023-12-19T00:43:03.970" v="23853" actId="478"/>
          <ac:cxnSpMkLst>
            <pc:docMk/>
            <pc:sldMk cId="2344519195" sldId="299"/>
            <ac:cxnSpMk id="32" creationId="{4AA26FCF-45D2-AE5A-0146-CB23CC3CBC6B}"/>
          </ac:cxnSpMkLst>
        </pc:cxnChg>
        <pc:cxnChg chg="mod">
          <ac:chgData name="Mishra, M.K. (Manish, Student M-CS)" userId="8a22b788-8ba7-473c-8814-40fa28c4012b" providerId="ADAL" clId="{3E5BDC52-E6B0-4BC2-9C35-997C4BB644D7}" dt="2023-12-19T00:43:03.970" v="23853" actId="478"/>
          <ac:cxnSpMkLst>
            <pc:docMk/>
            <pc:sldMk cId="2344519195" sldId="299"/>
            <ac:cxnSpMk id="37" creationId="{44A46E9A-9B8C-93B2-E449-CFA76F2E5AF4}"/>
          </ac:cxnSpMkLst>
        </pc:cxnChg>
        <pc:cxnChg chg="mod">
          <ac:chgData name="Mishra, M.K. (Manish, Student M-CS)" userId="8a22b788-8ba7-473c-8814-40fa28c4012b" providerId="ADAL" clId="{3E5BDC52-E6B0-4BC2-9C35-997C4BB644D7}" dt="2023-12-19T00:43:03.970" v="23853" actId="478"/>
          <ac:cxnSpMkLst>
            <pc:docMk/>
            <pc:sldMk cId="2344519195" sldId="299"/>
            <ac:cxnSpMk id="40" creationId="{154C8E19-7B36-32DD-96C3-766388AB1559}"/>
          </ac:cxnSpMkLst>
        </pc:cxnChg>
      </pc:sldChg>
      <pc:sldChg chg="addSp delSp modSp add mod delAnim modAnim modNotesTx">
        <pc:chgData name="Mishra, M.K. (Manish, Student M-CS)" userId="8a22b788-8ba7-473c-8814-40fa28c4012b" providerId="ADAL" clId="{3E5BDC52-E6B0-4BC2-9C35-997C4BB644D7}" dt="2023-12-22T00:16:15.237" v="62249" actId="478"/>
        <pc:sldMkLst>
          <pc:docMk/>
          <pc:sldMk cId="441559830" sldId="300"/>
        </pc:sldMkLst>
        <pc:spChg chg="add del mod">
          <ac:chgData name="Mishra, M.K. (Manish, Student M-CS)" userId="8a22b788-8ba7-473c-8814-40fa28c4012b" providerId="ADAL" clId="{3E5BDC52-E6B0-4BC2-9C35-997C4BB644D7}" dt="2023-12-21T17:19:18.980" v="55331" actId="478"/>
          <ac:spMkLst>
            <pc:docMk/>
            <pc:sldMk cId="441559830" sldId="300"/>
            <ac:spMk id="6" creationId="{C555F7A2-3753-CEB1-0711-2DD11EF7BB36}"/>
          </ac:spMkLst>
        </pc:spChg>
        <pc:spChg chg="add mod">
          <ac:chgData name="Mishra, M.K. (Manish, Student M-CS)" userId="8a22b788-8ba7-473c-8814-40fa28c4012b" providerId="ADAL" clId="{3E5BDC52-E6B0-4BC2-9C35-997C4BB644D7}" dt="2023-12-21T20:49:38.413" v="58589" actId="20577"/>
          <ac:spMkLst>
            <pc:docMk/>
            <pc:sldMk cId="441559830" sldId="300"/>
            <ac:spMk id="6" creationId="{CB4CB331-2D36-FD7C-071C-CA8155702589}"/>
          </ac:spMkLst>
        </pc:spChg>
        <pc:spChg chg="add mod">
          <ac:chgData name="Mishra, M.K. (Manish, Student M-CS)" userId="8a22b788-8ba7-473c-8814-40fa28c4012b" providerId="ADAL" clId="{3E5BDC52-E6B0-4BC2-9C35-997C4BB644D7}" dt="2023-12-20T21:19:25.341" v="43834" actId="1076"/>
          <ac:spMkLst>
            <pc:docMk/>
            <pc:sldMk cId="441559830" sldId="300"/>
            <ac:spMk id="7" creationId="{17851EC0-AC35-F416-5153-3787921C9A61}"/>
          </ac:spMkLst>
        </pc:spChg>
        <pc:spChg chg="add mod">
          <ac:chgData name="Mishra, M.K. (Manish, Student M-CS)" userId="8a22b788-8ba7-473c-8814-40fa28c4012b" providerId="ADAL" clId="{3E5BDC52-E6B0-4BC2-9C35-997C4BB644D7}" dt="2023-12-20T21:27:00.270" v="43895" actId="164"/>
          <ac:spMkLst>
            <pc:docMk/>
            <pc:sldMk cId="441559830" sldId="300"/>
            <ac:spMk id="8" creationId="{D17E2CED-D24A-B8AE-EE7E-A8DDDD325622}"/>
          </ac:spMkLst>
        </pc:spChg>
        <pc:spChg chg="mod">
          <ac:chgData name="Mishra, M.K. (Manish, Student M-CS)" userId="8a22b788-8ba7-473c-8814-40fa28c4012b" providerId="ADAL" clId="{3E5BDC52-E6B0-4BC2-9C35-997C4BB644D7}" dt="2023-12-21T17:19:13.765" v="55330" actId="14100"/>
          <ac:spMkLst>
            <pc:docMk/>
            <pc:sldMk cId="441559830" sldId="300"/>
            <ac:spMk id="9" creationId="{25B74269-E122-48CC-19A0-8612DE84A548}"/>
          </ac:spMkLst>
        </pc:spChg>
        <pc:spChg chg="add mod">
          <ac:chgData name="Mishra, M.K. (Manish, Student M-CS)" userId="8a22b788-8ba7-473c-8814-40fa28c4012b" providerId="ADAL" clId="{3E5BDC52-E6B0-4BC2-9C35-997C4BB644D7}" dt="2023-12-21T17:19:44.021" v="55333" actId="1076"/>
          <ac:spMkLst>
            <pc:docMk/>
            <pc:sldMk cId="441559830" sldId="300"/>
            <ac:spMk id="12" creationId="{7D50A87D-23FD-1B7B-BFC0-E109BBD72AEB}"/>
          </ac:spMkLst>
        </pc:spChg>
        <pc:spChg chg="add mod">
          <ac:chgData name="Mishra, M.K. (Manish, Student M-CS)" userId="8a22b788-8ba7-473c-8814-40fa28c4012b" providerId="ADAL" clId="{3E5BDC52-E6B0-4BC2-9C35-997C4BB644D7}" dt="2023-12-21T17:19:44.021" v="55333" actId="1076"/>
          <ac:spMkLst>
            <pc:docMk/>
            <pc:sldMk cId="441559830" sldId="300"/>
            <ac:spMk id="13" creationId="{07BD6A94-3F4B-EB0B-6A8E-6FE93E7A1495}"/>
          </ac:spMkLst>
        </pc:spChg>
        <pc:spChg chg="add mod">
          <ac:chgData name="Mishra, M.K. (Manish, Student M-CS)" userId="8a22b788-8ba7-473c-8814-40fa28c4012b" providerId="ADAL" clId="{3E5BDC52-E6B0-4BC2-9C35-997C4BB644D7}" dt="2023-12-21T17:19:44.021" v="55333" actId="1076"/>
          <ac:spMkLst>
            <pc:docMk/>
            <pc:sldMk cId="441559830" sldId="300"/>
            <ac:spMk id="14" creationId="{849A0F5C-4B05-7CD9-5AA4-440AC1314E91}"/>
          </ac:spMkLst>
        </pc:spChg>
        <pc:spChg chg="add mod">
          <ac:chgData name="Mishra, M.K. (Manish, Student M-CS)" userId="8a22b788-8ba7-473c-8814-40fa28c4012b" providerId="ADAL" clId="{3E5BDC52-E6B0-4BC2-9C35-997C4BB644D7}" dt="2023-12-21T17:19:44.021" v="55333" actId="1076"/>
          <ac:spMkLst>
            <pc:docMk/>
            <pc:sldMk cId="441559830" sldId="300"/>
            <ac:spMk id="15" creationId="{52AD14A8-547D-5BA6-5BB9-062404D7A6FA}"/>
          </ac:spMkLst>
        </pc:spChg>
        <pc:spChg chg="add mod">
          <ac:chgData name="Mishra, M.K. (Manish, Student M-CS)" userId="8a22b788-8ba7-473c-8814-40fa28c4012b" providerId="ADAL" clId="{3E5BDC52-E6B0-4BC2-9C35-997C4BB644D7}" dt="2023-12-21T17:19:44.021" v="55333" actId="1076"/>
          <ac:spMkLst>
            <pc:docMk/>
            <pc:sldMk cId="441559830" sldId="300"/>
            <ac:spMk id="16" creationId="{41BB1A9D-8897-A921-8037-4C7F1A5B565D}"/>
          </ac:spMkLst>
        </pc:spChg>
        <pc:spChg chg="add mod">
          <ac:chgData name="Mishra, M.K. (Manish, Student M-CS)" userId="8a22b788-8ba7-473c-8814-40fa28c4012b" providerId="ADAL" clId="{3E5BDC52-E6B0-4BC2-9C35-997C4BB644D7}" dt="2023-12-21T01:16:21.342" v="48822" actId="1076"/>
          <ac:spMkLst>
            <pc:docMk/>
            <pc:sldMk cId="441559830" sldId="300"/>
            <ac:spMk id="17" creationId="{BD33B0A5-8184-0188-609D-8924EC43646C}"/>
          </ac:spMkLst>
        </pc:spChg>
        <pc:spChg chg="add mod">
          <ac:chgData name="Mishra, M.K. (Manish, Student M-CS)" userId="8a22b788-8ba7-473c-8814-40fa28c4012b" providerId="ADAL" clId="{3E5BDC52-E6B0-4BC2-9C35-997C4BB644D7}" dt="2023-12-21T17:19:51.729" v="55334" actId="1076"/>
          <ac:spMkLst>
            <pc:docMk/>
            <pc:sldMk cId="441559830" sldId="300"/>
            <ac:spMk id="19" creationId="{A6C591AE-AAEA-9832-CCA4-64AA78B92C5C}"/>
          </ac:spMkLst>
        </pc:spChg>
        <pc:spChg chg="add mod">
          <ac:chgData name="Mishra, M.K. (Manish, Student M-CS)" userId="8a22b788-8ba7-473c-8814-40fa28c4012b" providerId="ADAL" clId="{3E5BDC52-E6B0-4BC2-9C35-997C4BB644D7}" dt="2023-12-21T01:16:30.523" v="48824" actId="1076"/>
          <ac:spMkLst>
            <pc:docMk/>
            <pc:sldMk cId="441559830" sldId="300"/>
            <ac:spMk id="20" creationId="{C9762784-9D3D-5C88-F621-7007C3B5A262}"/>
          </ac:spMkLst>
        </pc:spChg>
        <pc:spChg chg="add mod">
          <ac:chgData name="Mishra, M.K. (Manish, Student M-CS)" userId="8a22b788-8ba7-473c-8814-40fa28c4012b" providerId="ADAL" clId="{3E5BDC52-E6B0-4BC2-9C35-997C4BB644D7}" dt="2023-12-21T01:16:24.911" v="48823" actId="1076"/>
          <ac:spMkLst>
            <pc:docMk/>
            <pc:sldMk cId="441559830" sldId="300"/>
            <ac:spMk id="21" creationId="{C6799304-8AFC-2E76-A973-28B9266AF8FF}"/>
          </ac:spMkLst>
        </pc:spChg>
        <pc:spChg chg="add mod">
          <ac:chgData name="Mishra, M.K. (Manish, Student M-CS)" userId="8a22b788-8ba7-473c-8814-40fa28c4012b" providerId="ADAL" clId="{3E5BDC52-E6B0-4BC2-9C35-997C4BB644D7}" dt="2023-12-21T01:16:35.308" v="48826" actId="1076"/>
          <ac:spMkLst>
            <pc:docMk/>
            <pc:sldMk cId="441559830" sldId="300"/>
            <ac:spMk id="22" creationId="{3D6D6C32-D022-E5F1-7381-B2AB02AA5682}"/>
          </ac:spMkLst>
        </pc:spChg>
        <pc:spChg chg="add del mod">
          <ac:chgData name="Mishra, M.K. (Manish, Student M-CS)" userId="8a22b788-8ba7-473c-8814-40fa28c4012b" providerId="ADAL" clId="{3E5BDC52-E6B0-4BC2-9C35-997C4BB644D7}" dt="2023-12-22T00:16:15.237" v="62249" actId="478"/>
          <ac:spMkLst>
            <pc:docMk/>
            <pc:sldMk cId="441559830" sldId="300"/>
            <ac:spMk id="24" creationId="{34F62494-FF56-3637-69F4-41411DFBC5AC}"/>
          </ac:spMkLst>
        </pc:spChg>
        <pc:spChg chg="add mod">
          <ac:chgData name="Mishra, M.K. (Manish, Student M-CS)" userId="8a22b788-8ba7-473c-8814-40fa28c4012b" providerId="ADAL" clId="{3E5BDC52-E6B0-4BC2-9C35-997C4BB644D7}" dt="2023-12-21T01:16:46.873" v="48831" actId="13822"/>
          <ac:spMkLst>
            <pc:docMk/>
            <pc:sldMk cId="441559830" sldId="300"/>
            <ac:spMk id="26" creationId="{A0C1BFEC-FDA6-8BAB-7811-2C8BBE5B589A}"/>
          </ac:spMkLst>
        </pc:spChg>
        <pc:spChg chg="add mod">
          <ac:chgData name="Mishra, M.K. (Manish, Student M-CS)" userId="8a22b788-8ba7-473c-8814-40fa28c4012b" providerId="ADAL" clId="{3E5BDC52-E6B0-4BC2-9C35-997C4BB644D7}" dt="2023-12-21T01:16:53.517" v="48833" actId="1076"/>
          <ac:spMkLst>
            <pc:docMk/>
            <pc:sldMk cId="441559830" sldId="300"/>
            <ac:spMk id="28" creationId="{B69F4078-BD36-F042-92A6-A1107D67E5E4}"/>
          </ac:spMkLst>
        </pc:spChg>
        <pc:spChg chg="add del mod">
          <ac:chgData name="Mishra, M.K. (Manish, Student M-CS)" userId="8a22b788-8ba7-473c-8814-40fa28c4012b" providerId="ADAL" clId="{3E5BDC52-E6B0-4BC2-9C35-997C4BB644D7}" dt="2023-12-19T10:32:53.796" v="26649" actId="11529"/>
          <ac:spMkLst>
            <pc:docMk/>
            <pc:sldMk cId="441559830" sldId="300"/>
            <ac:spMk id="28" creationId="{FC664E24-A3B3-3E08-C0D3-1831F3755B68}"/>
          </ac:spMkLst>
        </pc:spChg>
        <pc:spChg chg="add mod">
          <ac:chgData name="Mishra, M.K. (Manish, Student M-CS)" userId="8a22b788-8ba7-473c-8814-40fa28c4012b" providerId="ADAL" clId="{3E5BDC52-E6B0-4BC2-9C35-997C4BB644D7}" dt="2023-12-20T21:25:06.567" v="43857" actId="1076"/>
          <ac:spMkLst>
            <pc:docMk/>
            <pc:sldMk cId="441559830" sldId="300"/>
            <ac:spMk id="29" creationId="{B12237E8-80ED-98BC-65CF-EFA4877E1196}"/>
          </ac:spMkLst>
        </pc:spChg>
        <pc:spChg chg="add mod">
          <ac:chgData name="Mishra, M.K. (Manish, Student M-CS)" userId="8a22b788-8ba7-473c-8814-40fa28c4012b" providerId="ADAL" clId="{3E5BDC52-E6B0-4BC2-9C35-997C4BB644D7}" dt="2023-12-19T10:42:01.038" v="26913" actId="1076"/>
          <ac:spMkLst>
            <pc:docMk/>
            <pc:sldMk cId="441559830" sldId="300"/>
            <ac:spMk id="30" creationId="{7CBE0F8C-C8E0-0440-9DAA-30F660D8C27F}"/>
          </ac:spMkLst>
        </pc:spChg>
        <pc:spChg chg="add mod">
          <ac:chgData name="Mishra, M.K. (Manish, Student M-CS)" userId="8a22b788-8ba7-473c-8814-40fa28c4012b" providerId="ADAL" clId="{3E5BDC52-E6B0-4BC2-9C35-997C4BB644D7}" dt="2023-12-19T10:42:47.402" v="26937" actId="1076"/>
          <ac:spMkLst>
            <pc:docMk/>
            <pc:sldMk cId="441559830" sldId="300"/>
            <ac:spMk id="31" creationId="{E5C1EAF9-5333-1349-A640-2208640E955A}"/>
          </ac:spMkLst>
        </pc:spChg>
        <pc:spChg chg="add mod">
          <ac:chgData name="Mishra, M.K. (Manish, Student M-CS)" userId="8a22b788-8ba7-473c-8814-40fa28c4012b" providerId="ADAL" clId="{3E5BDC52-E6B0-4BC2-9C35-997C4BB644D7}" dt="2023-12-21T01:17:01.288" v="48835" actId="1076"/>
          <ac:spMkLst>
            <pc:docMk/>
            <pc:sldMk cId="441559830" sldId="300"/>
            <ac:spMk id="32" creationId="{3FA52A0A-BEB2-D705-E5AE-A0D91CE72B45}"/>
          </ac:spMkLst>
        </pc:spChg>
        <pc:spChg chg="add mod">
          <ac:chgData name="Mishra, M.K. (Manish, Student M-CS)" userId="8a22b788-8ba7-473c-8814-40fa28c4012b" providerId="ADAL" clId="{3E5BDC52-E6B0-4BC2-9C35-997C4BB644D7}" dt="2023-12-21T01:17:07.886" v="48837" actId="1076"/>
          <ac:spMkLst>
            <pc:docMk/>
            <pc:sldMk cId="441559830" sldId="300"/>
            <ac:spMk id="33" creationId="{B18E508A-3162-0274-BE41-11AA22EAAC93}"/>
          </ac:spMkLst>
        </pc:spChg>
        <pc:spChg chg="add mod">
          <ac:chgData name="Mishra, M.K. (Manish, Student M-CS)" userId="8a22b788-8ba7-473c-8814-40fa28c4012b" providerId="ADAL" clId="{3E5BDC52-E6B0-4BC2-9C35-997C4BB644D7}" dt="2023-12-21T01:17:11.608" v="48839" actId="1076"/>
          <ac:spMkLst>
            <pc:docMk/>
            <pc:sldMk cId="441559830" sldId="300"/>
            <ac:spMk id="34" creationId="{A48532AF-1947-D4A6-8C8A-62533D70D380}"/>
          </ac:spMkLst>
        </pc:spChg>
        <pc:spChg chg="add del mod">
          <ac:chgData name="Mishra, M.K. (Manish, Student M-CS)" userId="8a22b788-8ba7-473c-8814-40fa28c4012b" providerId="ADAL" clId="{3E5BDC52-E6B0-4BC2-9C35-997C4BB644D7}" dt="2023-12-22T00:16:15.237" v="62249" actId="478"/>
          <ac:spMkLst>
            <pc:docMk/>
            <pc:sldMk cId="441559830" sldId="300"/>
            <ac:spMk id="35" creationId="{C16B2F0E-2F14-FE7E-1978-5F463657C635}"/>
          </ac:spMkLst>
        </pc:spChg>
        <pc:spChg chg="add mod">
          <ac:chgData name="Mishra, M.K. (Manish, Student M-CS)" userId="8a22b788-8ba7-473c-8814-40fa28c4012b" providerId="ADAL" clId="{3E5BDC52-E6B0-4BC2-9C35-997C4BB644D7}" dt="2023-12-21T01:17:21.351" v="48843" actId="1076"/>
          <ac:spMkLst>
            <pc:docMk/>
            <pc:sldMk cId="441559830" sldId="300"/>
            <ac:spMk id="36" creationId="{25E37508-28B0-5157-F0E7-523D55143E34}"/>
          </ac:spMkLst>
        </pc:spChg>
        <pc:spChg chg="del">
          <ac:chgData name="Mishra, M.K. (Manish, Student M-CS)" userId="8a22b788-8ba7-473c-8814-40fa28c4012b" providerId="ADAL" clId="{3E5BDC52-E6B0-4BC2-9C35-997C4BB644D7}" dt="2023-12-19T00:52:19.872" v="24145" actId="478"/>
          <ac:spMkLst>
            <pc:docMk/>
            <pc:sldMk cId="441559830" sldId="300"/>
            <ac:spMk id="50" creationId="{C7CA1817-8C32-3F1B-3CB1-3C7ACBBFCC03}"/>
          </ac:spMkLst>
        </pc:spChg>
        <pc:grpChg chg="add mod">
          <ac:chgData name="Mishra, M.K. (Manish, Student M-CS)" userId="8a22b788-8ba7-473c-8814-40fa28c4012b" providerId="ADAL" clId="{3E5BDC52-E6B0-4BC2-9C35-997C4BB644D7}" dt="2023-12-20T21:27:00.270" v="43895" actId="164"/>
          <ac:grpSpMkLst>
            <pc:docMk/>
            <pc:sldMk cId="441559830" sldId="300"/>
            <ac:grpSpMk id="10" creationId="{B98F1F20-6C73-28F6-C0BA-84AC62DCF726}"/>
          </ac:grpSpMkLst>
        </pc:grpChg>
        <pc:picChg chg="add del mod modCrop">
          <ac:chgData name="Mishra, M.K. (Manish, Student M-CS)" userId="8a22b788-8ba7-473c-8814-40fa28c4012b" providerId="ADAL" clId="{3E5BDC52-E6B0-4BC2-9C35-997C4BB644D7}" dt="2023-12-19T10:23:13.055" v="26589" actId="478"/>
          <ac:picMkLst>
            <pc:docMk/>
            <pc:sldMk cId="441559830" sldId="300"/>
            <ac:picMk id="8" creationId="{15C45BF5-4895-A211-058C-9CFC04F11857}"/>
          </ac:picMkLst>
        </pc:picChg>
        <pc:picChg chg="add mod">
          <ac:chgData name="Mishra, M.K. (Manish, Student M-CS)" userId="8a22b788-8ba7-473c-8814-40fa28c4012b" providerId="ADAL" clId="{3E5BDC52-E6B0-4BC2-9C35-997C4BB644D7}" dt="2023-12-20T21:27:00.270" v="43895" actId="164"/>
          <ac:picMkLst>
            <pc:docMk/>
            <pc:sldMk cId="441559830" sldId="300"/>
            <ac:picMk id="11" creationId="{C97383C1-8D7F-4090-DAD8-7D4909C27A9C}"/>
          </ac:picMkLst>
        </pc:picChg>
        <pc:picChg chg="add del mod">
          <ac:chgData name="Mishra, M.K. (Manish, Student M-CS)" userId="8a22b788-8ba7-473c-8814-40fa28c4012b" providerId="ADAL" clId="{3E5BDC52-E6B0-4BC2-9C35-997C4BB644D7}" dt="2023-12-20T21:19:18.531" v="43833" actId="478"/>
          <ac:picMkLst>
            <pc:docMk/>
            <pc:sldMk cId="441559830" sldId="300"/>
            <ac:picMk id="18" creationId="{E80C63F1-E000-2DAD-95E8-17D3F6C492F6}"/>
          </ac:picMkLst>
        </pc:picChg>
        <pc:picChg chg="add del mod modCrop">
          <ac:chgData name="Mishra, M.K. (Manish, Student M-CS)" userId="8a22b788-8ba7-473c-8814-40fa28c4012b" providerId="ADAL" clId="{3E5BDC52-E6B0-4BC2-9C35-997C4BB644D7}" dt="2023-12-19T10:30:54.239" v="26624" actId="478"/>
          <ac:picMkLst>
            <pc:docMk/>
            <pc:sldMk cId="441559830" sldId="300"/>
            <ac:picMk id="20" creationId="{091168CC-EFAB-8E55-9B93-CFA378ECDFF5}"/>
          </ac:picMkLst>
        </pc:picChg>
        <pc:picChg chg="add del mod">
          <ac:chgData name="Mishra, M.K. (Manish, Student M-CS)" userId="8a22b788-8ba7-473c-8814-40fa28c4012b" providerId="ADAL" clId="{3E5BDC52-E6B0-4BC2-9C35-997C4BB644D7}" dt="2023-12-19T10:30:55.776" v="26625" actId="478"/>
          <ac:picMkLst>
            <pc:docMk/>
            <pc:sldMk cId="441559830" sldId="300"/>
            <ac:picMk id="21" creationId="{EAC2D960-2804-D3FF-499D-F94FC2B2749B}"/>
          </ac:picMkLst>
        </pc:picChg>
        <pc:picChg chg="add del mod modCrop">
          <ac:chgData name="Mishra, M.K. (Manish, Student M-CS)" userId="8a22b788-8ba7-473c-8814-40fa28c4012b" providerId="ADAL" clId="{3E5BDC52-E6B0-4BC2-9C35-997C4BB644D7}" dt="2023-12-21T01:21:12.460" v="48873" actId="478"/>
          <ac:picMkLst>
            <pc:docMk/>
            <pc:sldMk cId="441559830" sldId="300"/>
            <ac:picMk id="23" creationId="{FC23E469-45E4-17C5-9142-2D73A4B1CFFF}"/>
          </ac:picMkLst>
        </pc:picChg>
        <pc:picChg chg="add del mod">
          <ac:chgData name="Mishra, M.K. (Manish, Student M-CS)" userId="8a22b788-8ba7-473c-8814-40fa28c4012b" providerId="ADAL" clId="{3E5BDC52-E6B0-4BC2-9C35-997C4BB644D7}" dt="2023-12-21T01:21:09.800" v="48872" actId="478"/>
          <ac:picMkLst>
            <pc:docMk/>
            <pc:sldMk cId="441559830" sldId="300"/>
            <ac:picMk id="25" creationId="{4F675DA0-DE1C-549E-7051-88067D1BBC12}"/>
          </ac:picMkLst>
        </pc:picChg>
        <pc:picChg chg="add del mod">
          <ac:chgData name="Mishra, M.K. (Manish, Student M-CS)" userId="8a22b788-8ba7-473c-8814-40fa28c4012b" providerId="ADAL" clId="{3E5BDC52-E6B0-4BC2-9C35-997C4BB644D7}" dt="2023-12-21T01:21:07.134" v="48871" actId="478"/>
          <ac:picMkLst>
            <pc:docMk/>
            <pc:sldMk cId="441559830" sldId="300"/>
            <ac:picMk id="27" creationId="{F0E60924-E0E5-0985-4DA5-B2BCCC0469DD}"/>
          </ac:picMkLst>
        </pc:picChg>
        <pc:cxnChg chg="add mod">
          <ac:chgData name="Mishra, M.K. (Manish, Student M-CS)" userId="8a22b788-8ba7-473c-8814-40fa28c4012b" providerId="ADAL" clId="{3E5BDC52-E6B0-4BC2-9C35-997C4BB644D7}" dt="2023-12-21T19:33:19.013" v="58398" actId="208"/>
          <ac:cxnSpMkLst>
            <pc:docMk/>
            <pc:sldMk cId="441559830" sldId="300"/>
            <ac:cxnSpMk id="38" creationId="{AD9B7A5E-9B73-37BD-1D65-419344A71018}"/>
          </ac:cxnSpMkLst>
        </pc:cxnChg>
        <pc:cxnChg chg="add mod">
          <ac:chgData name="Mishra, M.K. (Manish, Student M-CS)" userId="8a22b788-8ba7-473c-8814-40fa28c4012b" providerId="ADAL" clId="{3E5BDC52-E6B0-4BC2-9C35-997C4BB644D7}" dt="2023-12-21T19:33:19.013" v="58398" actId="208"/>
          <ac:cxnSpMkLst>
            <pc:docMk/>
            <pc:sldMk cId="441559830" sldId="300"/>
            <ac:cxnSpMk id="40" creationId="{E3B9E1B1-92E9-7512-0778-C5F62AAD754B}"/>
          </ac:cxnSpMkLst>
        </pc:cxnChg>
        <pc:cxnChg chg="add mod">
          <ac:chgData name="Mishra, M.K. (Manish, Student M-CS)" userId="8a22b788-8ba7-473c-8814-40fa28c4012b" providerId="ADAL" clId="{3E5BDC52-E6B0-4BC2-9C35-997C4BB644D7}" dt="2023-12-21T19:33:19.013" v="58398" actId="208"/>
          <ac:cxnSpMkLst>
            <pc:docMk/>
            <pc:sldMk cId="441559830" sldId="300"/>
            <ac:cxnSpMk id="42" creationId="{EE537634-1385-6E5F-9DF7-6B0479131B4F}"/>
          </ac:cxnSpMkLst>
        </pc:cxnChg>
        <pc:cxnChg chg="add mod">
          <ac:chgData name="Mishra, M.K. (Manish, Student M-CS)" userId="8a22b788-8ba7-473c-8814-40fa28c4012b" providerId="ADAL" clId="{3E5BDC52-E6B0-4BC2-9C35-997C4BB644D7}" dt="2023-12-21T19:33:19.013" v="58398" actId="208"/>
          <ac:cxnSpMkLst>
            <pc:docMk/>
            <pc:sldMk cId="441559830" sldId="300"/>
            <ac:cxnSpMk id="44" creationId="{DC1F4E53-C8C5-5C19-4DD4-436C98A01188}"/>
          </ac:cxnSpMkLst>
        </pc:cxnChg>
        <pc:cxnChg chg="add mod">
          <ac:chgData name="Mishra, M.K. (Manish, Student M-CS)" userId="8a22b788-8ba7-473c-8814-40fa28c4012b" providerId="ADAL" clId="{3E5BDC52-E6B0-4BC2-9C35-997C4BB644D7}" dt="2023-12-21T19:33:19.013" v="58398" actId="208"/>
          <ac:cxnSpMkLst>
            <pc:docMk/>
            <pc:sldMk cId="441559830" sldId="300"/>
            <ac:cxnSpMk id="46" creationId="{F5FA6564-CEF1-809B-F060-1E5C51CA2E7F}"/>
          </ac:cxnSpMkLst>
        </pc:cxnChg>
        <pc:cxnChg chg="add mod">
          <ac:chgData name="Mishra, M.K. (Manish, Student M-CS)" userId="8a22b788-8ba7-473c-8814-40fa28c4012b" providerId="ADAL" clId="{3E5BDC52-E6B0-4BC2-9C35-997C4BB644D7}" dt="2023-12-21T19:33:19.013" v="58398" actId="208"/>
          <ac:cxnSpMkLst>
            <pc:docMk/>
            <pc:sldMk cId="441559830" sldId="300"/>
            <ac:cxnSpMk id="48" creationId="{BED4E82D-C75C-E895-AC6D-3D34D2938541}"/>
          </ac:cxnSpMkLst>
        </pc:cxnChg>
        <pc:cxnChg chg="add mod">
          <ac:chgData name="Mishra, M.K. (Manish, Student M-CS)" userId="8a22b788-8ba7-473c-8814-40fa28c4012b" providerId="ADAL" clId="{3E5BDC52-E6B0-4BC2-9C35-997C4BB644D7}" dt="2023-12-21T19:33:19.013" v="58398" actId="208"/>
          <ac:cxnSpMkLst>
            <pc:docMk/>
            <pc:sldMk cId="441559830" sldId="300"/>
            <ac:cxnSpMk id="50" creationId="{7C87304C-4446-D710-8FFB-06DC39D5CFBC}"/>
          </ac:cxnSpMkLst>
        </pc:cxnChg>
        <pc:cxnChg chg="add mod">
          <ac:chgData name="Mishra, M.K. (Manish, Student M-CS)" userId="8a22b788-8ba7-473c-8814-40fa28c4012b" providerId="ADAL" clId="{3E5BDC52-E6B0-4BC2-9C35-997C4BB644D7}" dt="2023-12-21T19:33:19.013" v="58398" actId="208"/>
          <ac:cxnSpMkLst>
            <pc:docMk/>
            <pc:sldMk cId="441559830" sldId="300"/>
            <ac:cxnSpMk id="52" creationId="{D17DF86A-41EB-E3F1-8528-2ECD4494E255}"/>
          </ac:cxnSpMkLst>
        </pc:cxnChg>
        <pc:cxnChg chg="add mod">
          <ac:chgData name="Mishra, M.K. (Manish, Student M-CS)" userId="8a22b788-8ba7-473c-8814-40fa28c4012b" providerId="ADAL" clId="{3E5BDC52-E6B0-4BC2-9C35-997C4BB644D7}" dt="2023-12-21T19:33:19.013" v="58398" actId="208"/>
          <ac:cxnSpMkLst>
            <pc:docMk/>
            <pc:sldMk cId="441559830" sldId="300"/>
            <ac:cxnSpMk id="54" creationId="{56D82B49-4F6B-07B4-B279-CBFF40C48812}"/>
          </ac:cxnSpMkLst>
        </pc:cxnChg>
        <pc:cxnChg chg="add mod">
          <ac:chgData name="Mishra, M.K. (Manish, Student M-CS)" userId="8a22b788-8ba7-473c-8814-40fa28c4012b" providerId="ADAL" clId="{3E5BDC52-E6B0-4BC2-9C35-997C4BB644D7}" dt="2023-12-21T19:33:19.013" v="58398" actId="208"/>
          <ac:cxnSpMkLst>
            <pc:docMk/>
            <pc:sldMk cId="441559830" sldId="300"/>
            <ac:cxnSpMk id="56" creationId="{2716A8F5-F509-43D1-4969-803941ADBF4B}"/>
          </ac:cxnSpMkLst>
        </pc:cxnChg>
        <pc:cxnChg chg="add mod">
          <ac:chgData name="Mishra, M.K. (Manish, Student M-CS)" userId="8a22b788-8ba7-473c-8814-40fa28c4012b" providerId="ADAL" clId="{3E5BDC52-E6B0-4BC2-9C35-997C4BB644D7}" dt="2023-12-21T19:33:19.013" v="58398" actId="208"/>
          <ac:cxnSpMkLst>
            <pc:docMk/>
            <pc:sldMk cId="441559830" sldId="300"/>
            <ac:cxnSpMk id="58" creationId="{B883F075-6F76-2124-0D2C-153785F9F237}"/>
          </ac:cxnSpMkLst>
        </pc:cxnChg>
        <pc:cxnChg chg="add del mod">
          <ac:chgData name="Mishra, M.K. (Manish, Student M-CS)" userId="8a22b788-8ba7-473c-8814-40fa28c4012b" providerId="ADAL" clId="{3E5BDC52-E6B0-4BC2-9C35-997C4BB644D7}" dt="2023-12-22T00:16:15.237" v="62249" actId="478"/>
          <ac:cxnSpMkLst>
            <pc:docMk/>
            <pc:sldMk cId="441559830" sldId="300"/>
            <ac:cxnSpMk id="60" creationId="{E3B96C48-28C7-1013-0246-15A956F99A58}"/>
          </ac:cxnSpMkLst>
        </pc:cxnChg>
        <pc:cxnChg chg="add del mod">
          <ac:chgData name="Mishra, M.K. (Manish, Student M-CS)" userId="8a22b788-8ba7-473c-8814-40fa28c4012b" providerId="ADAL" clId="{3E5BDC52-E6B0-4BC2-9C35-997C4BB644D7}" dt="2023-12-22T00:16:15.237" v="62249" actId="478"/>
          <ac:cxnSpMkLst>
            <pc:docMk/>
            <pc:sldMk cId="441559830" sldId="300"/>
            <ac:cxnSpMk id="65" creationId="{8840B737-BA3B-A5F5-D4E4-15C014B9C169}"/>
          </ac:cxnSpMkLst>
        </pc:cxnChg>
      </pc:sldChg>
      <pc:sldChg chg="addSp delSp modSp add mod delAnim modAnim modNotesTx">
        <pc:chgData name="Mishra, M.K. (Manish, Student M-CS)" userId="8a22b788-8ba7-473c-8814-40fa28c4012b" providerId="ADAL" clId="{3E5BDC52-E6B0-4BC2-9C35-997C4BB644D7}" dt="2023-12-21T21:47:20.629" v="59449" actId="20577"/>
        <pc:sldMkLst>
          <pc:docMk/>
          <pc:sldMk cId="1066441908" sldId="301"/>
        </pc:sldMkLst>
        <pc:spChg chg="del">
          <ac:chgData name="Mishra, M.K. (Manish, Student M-CS)" userId="8a22b788-8ba7-473c-8814-40fa28c4012b" providerId="ADAL" clId="{3E5BDC52-E6B0-4BC2-9C35-997C4BB644D7}" dt="2023-12-21T17:23:17.679" v="55448" actId="478"/>
          <ac:spMkLst>
            <pc:docMk/>
            <pc:sldMk cId="1066441908" sldId="301"/>
            <ac:spMk id="2" creationId="{0F764065-D149-AEBC-E7FC-9D8967131165}"/>
          </ac:spMkLst>
        </pc:spChg>
        <pc:spChg chg="add mod">
          <ac:chgData name="Mishra, M.K. (Manish, Student M-CS)" userId="8a22b788-8ba7-473c-8814-40fa28c4012b" providerId="ADAL" clId="{3E5BDC52-E6B0-4BC2-9C35-997C4BB644D7}" dt="2023-12-21T20:49:41.432" v="58590" actId="20577"/>
          <ac:spMkLst>
            <pc:docMk/>
            <pc:sldMk cId="1066441908" sldId="301"/>
            <ac:spMk id="2" creationId="{475368F8-462E-4172-353F-D585BBD0BD92}"/>
          </ac:spMkLst>
        </pc:spChg>
        <pc:spChg chg="ord">
          <ac:chgData name="Mishra, M.K. (Manish, Student M-CS)" userId="8a22b788-8ba7-473c-8814-40fa28c4012b" providerId="ADAL" clId="{3E5BDC52-E6B0-4BC2-9C35-997C4BB644D7}" dt="2023-12-19T10:39:07.485" v="26850" actId="166"/>
          <ac:spMkLst>
            <pc:docMk/>
            <pc:sldMk cId="1066441908" sldId="301"/>
            <ac:spMk id="4" creationId="{B34195D0-73AF-0639-731F-4E428921F09F}"/>
          </ac:spMkLst>
        </pc:spChg>
        <pc:spChg chg="del">
          <ac:chgData name="Mishra, M.K. (Manish, Student M-CS)" userId="8a22b788-8ba7-473c-8814-40fa28c4012b" providerId="ADAL" clId="{3E5BDC52-E6B0-4BC2-9C35-997C4BB644D7}" dt="2023-12-19T00:56:29.993" v="24647" actId="478"/>
          <ac:spMkLst>
            <pc:docMk/>
            <pc:sldMk cId="1066441908" sldId="301"/>
            <ac:spMk id="6" creationId="{C555F7A2-3753-CEB1-0711-2DD11EF7BB36}"/>
          </ac:spMkLst>
        </pc:spChg>
        <pc:spChg chg="add mod">
          <ac:chgData name="Mishra, M.K. (Manish, Student M-CS)" userId="8a22b788-8ba7-473c-8814-40fa28c4012b" providerId="ADAL" clId="{3E5BDC52-E6B0-4BC2-9C35-997C4BB644D7}" dt="2023-12-21T17:23:15.714" v="55447" actId="1076"/>
          <ac:spMkLst>
            <pc:docMk/>
            <pc:sldMk cId="1066441908" sldId="301"/>
            <ac:spMk id="6" creationId="{EB837712-FB6E-1577-05C4-A4E159835003}"/>
          </ac:spMkLst>
        </pc:spChg>
        <pc:spChg chg="add del mod">
          <ac:chgData name="Mishra, M.K. (Manish, Student M-CS)" userId="8a22b788-8ba7-473c-8814-40fa28c4012b" providerId="ADAL" clId="{3E5BDC52-E6B0-4BC2-9C35-997C4BB644D7}" dt="2023-12-21T17:21:05.073" v="55356" actId="478"/>
          <ac:spMkLst>
            <pc:docMk/>
            <pc:sldMk cId="1066441908" sldId="301"/>
            <ac:spMk id="7" creationId="{2E4A8486-3E38-528A-CBF4-5A29B00272E6}"/>
          </ac:spMkLst>
        </pc:spChg>
        <pc:spChg chg="add del mod">
          <ac:chgData name="Mishra, M.K. (Manish, Student M-CS)" userId="8a22b788-8ba7-473c-8814-40fa28c4012b" providerId="ADAL" clId="{3E5BDC52-E6B0-4BC2-9C35-997C4BB644D7}" dt="2023-12-21T21:44:54.431" v="59371" actId="478"/>
          <ac:spMkLst>
            <pc:docMk/>
            <pc:sldMk cId="1066441908" sldId="301"/>
            <ac:spMk id="8" creationId="{CB402982-0741-5C99-AB3F-F26FD8C8ECAA}"/>
          </ac:spMkLst>
        </pc:spChg>
        <pc:spChg chg="mod">
          <ac:chgData name="Mishra, M.K. (Manish, Student M-CS)" userId="8a22b788-8ba7-473c-8814-40fa28c4012b" providerId="ADAL" clId="{3E5BDC52-E6B0-4BC2-9C35-997C4BB644D7}" dt="2023-12-21T17:21:02.158" v="55355" actId="20577"/>
          <ac:spMkLst>
            <pc:docMk/>
            <pc:sldMk cId="1066441908" sldId="301"/>
            <ac:spMk id="9" creationId="{25B74269-E122-48CC-19A0-8612DE84A548}"/>
          </ac:spMkLst>
        </pc:spChg>
        <pc:spChg chg="add del mod">
          <ac:chgData name="Mishra, M.K. (Manish, Student M-CS)" userId="8a22b788-8ba7-473c-8814-40fa28c4012b" providerId="ADAL" clId="{3E5BDC52-E6B0-4BC2-9C35-997C4BB644D7}" dt="2023-12-21T21:44:54.431" v="59371" actId="478"/>
          <ac:spMkLst>
            <pc:docMk/>
            <pc:sldMk cId="1066441908" sldId="301"/>
            <ac:spMk id="11" creationId="{BE42CE42-CF06-DE41-09D2-B8FC95D04A7E}"/>
          </ac:spMkLst>
        </pc:spChg>
        <pc:spChg chg="add del mod">
          <ac:chgData name="Mishra, M.K. (Manish, Student M-CS)" userId="8a22b788-8ba7-473c-8814-40fa28c4012b" providerId="ADAL" clId="{3E5BDC52-E6B0-4BC2-9C35-997C4BB644D7}" dt="2023-12-21T21:44:54.431" v="59371" actId="478"/>
          <ac:spMkLst>
            <pc:docMk/>
            <pc:sldMk cId="1066441908" sldId="301"/>
            <ac:spMk id="12" creationId="{5EC24FAD-F4EE-7A7F-603C-8F6D76D02F59}"/>
          </ac:spMkLst>
        </pc:spChg>
        <pc:spChg chg="add mod">
          <ac:chgData name="Mishra, M.K. (Manish, Student M-CS)" userId="8a22b788-8ba7-473c-8814-40fa28c4012b" providerId="ADAL" clId="{3E5BDC52-E6B0-4BC2-9C35-997C4BB644D7}" dt="2023-12-19T10:46:35.281" v="27207" actId="113"/>
          <ac:spMkLst>
            <pc:docMk/>
            <pc:sldMk cId="1066441908" sldId="301"/>
            <ac:spMk id="12" creationId="{E923AFB4-297C-7EF8-D1AC-A08644F738AE}"/>
          </ac:spMkLst>
        </pc:spChg>
        <pc:spChg chg="add del mod">
          <ac:chgData name="Mishra, M.K. (Manish, Student M-CS)" userId="8a22b788-8ba7-473c-8814-40fa28c4012b" providerId="ADAL" clId="{3E5BDC52-E6B0-4BC2-9C35-997C4BB644D7}" dt="2023-12-21T21:44:54.431" v="59371" actId="478"/>
          <ac:spMkLst>
            <pc:docMk/>
            <pc:sldMk cId="1066441908" sldId="301"/>
            <ac:spMk id="13" creationId="{FD7E2634-C866-4883-2CB9-3D855E5950C1}"/>
          </ac:spMkLst>
        </pc:spChg>
        <pc:spChg chg="add mod">
          <ac:chgData name="Mishra, M.K. (Manish, Student M-CS)" userId="8a22b788-8ba7-473c-8814-40fa28c4012b" providerId="ADAL" clId="{3E5BDC52-E6B0-4BC2-9C35-997C4BB644D7}" dt="2023-12-21T17:29:34.193" v="55495" actId="1076"/>
          <ac:spMkLst>
            <pc:docMk/>
            <pc:sldMk cId="1066441908" sldId="301"/>
            <ac:spMk id="16" creationId="{0A43DABC-3F2C-1BC5-A6B2-BE1172CE8845}"/>
          </ac:spMkLst>
        </pc:spChg>
        <pc:spChg chg="add mod">
          <ac:chgData name="Mishra, M.K. (Manish, Student M-CS)" userId="8a22b788-8ba7-473c-8814-40fa28c4012b" providerId="ADAL" clId="{3E5BDC52-E6B0-4BC2-9C35-997C4BB644D7}" dt="2023-12-21T17:23:27.550" v="55449" actId="1076"/>
          <ac:spMkLst>
            <pc:docMk/>
            <pc:sldMk cId="1066441908" sldId="301"/>
            <ac:spMk id="17" creationId="{C999B892-1441-E2E5-DC5C-D39596EEB1C2}"/>
          </ac:spMkLst>
        </pc:spChg>
        <pc:spChg chg="add mod">
          <ac:chgData name="Mishra, M.K. (Manish, Student M-CS)" userId="8a22b788-8ba7-473c-8814-40fa28c4012b" providerId="ADAL" clId="{3E5BDC52-E6B0-4BC2-9C35-997C4BB644D7}" dt="2023-12-21T21:47:00.716" v="59408" actId="20577"/>
          <ac:spMkLst>
            <pc:docMk/>
            <pc:sldMk cId="1066441908" sldId="301"/>
            <ac:spMk id="18" creationId="{70295821-DE64-3325-2D2B-6AE6682F0FDD}"/>
          </ac:spMkLst>
        </pc:spChg>
        <pc:spChg chg="add mod">
          <ac:chgData name="Mishra, M.K. (Manish, Student M-CS)" userId="8a22b788-8ba7-473c-8814-40fa28c4012b" providerId="ADAL" clId="{3E5BDC52-E6B0-4BC2-9C35-997C4BB644D7}" dt="2023-12-21T17:23:15.714" v="55447" actId="1076"/>
          <ac:spMkLst>
            <pc:docMk/>
            <pc:sldMk cId="1066441908" sldId="301"/>
            <ac:spMk id="19" creationId="{49BCE096-EB92-B847-E41D-BB1DAFAC14DC}"/>
          </ac:spMkLst>
        </pc:spChg>
        <pc:spChg chg="mod">
          <ac:chgData name="Mishra, M.K. (Manish, Student M-CS)" userId="8a22b788-8ba7-473c-8814-40fa28c4012b" providerId="ADAL" clId="{3E5BDC52-E6B0-4BC2-9C35-997C4BB644D7}" dt="2023-12-21T17:22:25.430" v="55423" actId="403"/>
          <ac:spMkLst>
            <pc:docMk/>
            <pc:sldMk cId="1066441908" sldId="301"/>
            <ac:spMk id="22" creationId="{E218035A-7D8D-F4DF-0747-E0A217E6ABCF}"/>
          </ac:spMkLst>
        </pc:spChg>
        <pc:spChg chg="mod">
          <ac:chgData name="Mishra, M.K. (Manish, Student M-CS)" userId="8a22b788-8ba7-473c-8814-40fa28c4012b" providerId="ADAL" clId="{3E5BDC52-E6B0-4BC2-9C35-997C4BB644D7}" dt="2023-12-21T21:46:12.086" v="59403" actId="403"/>
          <ac:spMkLst>
            <pc:docMk/>
            <pc:sldMk cId="1066441908" sldId="301"/>
            <ac:spMk id="25" creationId="{40D4DCBE-EE8E-7392-F492-E4DB2CE066A0}"/>
          </ac:spMkLst>
        </pc:spChg>
        <pc:spChg chg="add mod">
          <ac:chgData name="Mishra, M.K. (Manish, Student M-CS)" userId="8a22b788-8ba7-473c-8814-40fa28c4012b" providerId="ADAL" clId="{3E5BDC52-E6B0-4BC2-9C35-997C4BB644D7}" dt="2023-12-21T17:23:51.842" v="55452" actId="1076"/>
          <ac:spMkLst>
            <pc:docMk/>
            <pc:sldMk cId="1066441908" sldId="301"/>
            <ac:spMk id="26" creationId="{9A11455E-D78F-4F13-F3F5-D0811CBD47D2}"/>
          </ac:spMkLst>
        </pc:spChg>
        <pc:spChg chg="add mod">
          <ac:chgData name="Mishra, M.K. (Manish, Student M-CS)" userId="8a22b788-8ba7-473c-8814-40fa28c4012b" providerId="ADAL" clId="{3E5BDC52-E6B0-4BC2-9C35-997C4BB644D7}" dt="2023-12-21T17:23:51.842" v="55452" actId="1076"/>
          <ac:spMkLst>
            <pc:docMk/>
            <pc:sldMk cId="1066441908" sldId="301"/>
            <ac:spMk id="27" creationId="{F211638A-FF9F-B524-8866-5F76AC6A57B7}"/>
          </ac:spMkLst>
        </pc:spChg>
        <pc:spChg chg="add del mod">
          <ac:chgData name="Mishra, M.K. (Manish, Student M-CS)" userId="8a22b788-8ba7-473c-8814-40fa28c4012b" providerId="ADAL" clId="{3E5BDC52-E6B0-4BC2-9C35-997C4BB644D7}" dt="2023-12-21T17:29:49.118" v="55497" actId="478"/>
          <ac:spMkLst>
            <pc:docMk/>
            <pc:sldMk cId="1066441908" sldId="301"/>
            <ac:spMk id="28" creationId="{4DD19BED-1EFD-275F-BF20-AEF05ED44CEF}"/>
          </ac:spMkLst>
        </pc:spChg>
        <pc:spChg chg="add del mod">
          <ac:chgData name="Mishra, M.K. (Manish, Student M-CS)" userId="8a22b788-8ba7-473c-8814-40fa28c4012b" providerId="ADAL" clId="{3E5BDC52-E6B0-4BC2-9C35-997C4BB644D7}" dt="2023-12-20T21:33:46.806" v="43984" actId="478"/>
          <ac:spMkLst>
            <pc:docMk/>
            <pc:sldMk cId="1066441908" sldId="301"/>
            <ac:spMk id="31" creationId="{1E7746B2-B566-4CCE-9D96-71FE0A26F838}"/>
          </ac:spMkLst>
        </pc:spChg>
        <pc:spChg chg="add mod">
          <ac:chgData name="Mishra, M.K. (Manish, Student M-CS)" userId="8a22b788-8ba7-473c-8814-40fa28c4012b" providerId="ADAL" clId="{3E5BDC52-E6B0-4BC2-9C35-997C4BB644D7}" dt="2023-12-21T17:23:15.714" v="55447" actId="1076"/>
          <ac:spMkLst>
            <pc:docMk/>
            <pc:sldMk cId="1066441908" sldId="301"/>
            <ac:spMk id="32" creationId="{ACF9FF29-C892-64C1-D2D1-8F0D8539E004}"/>
          </ac:spMkLst>
        </pc:spChg>
        <pc:spChg chg="add del mod">
          <ac:chgData name="Mishra, M.K. (Manish, Student M-CS)" userId="8a22b788-8ba7-473c-8814-40fa28c4012b" providerId="ADAL" clId="{3E5BDC52-E6B0-4BC2-9C35-997C4BB644D7}" dt="2023-12-20T21:36:21.244" v="44066" actId="478"/>
          <ac:spMkLst>
            <pc:docMk/>
            <pc:sldMk cId="1066441908" sldId="301"/>
            <ac:spMk id="32" creationId="{E2999227-BDBE-F80A-4D4C-FE9511B24EC2}"/>
          </ac:spMkLst>
        </pc:spChg>
        <pc:spChg chg="add mod">
          <ac:chgData name="Mishra, M.K. (Manish, Student M-CS)" userId="8a22b788-8ba7-473c-8814-40fa28c4012b" providerId="ADAL" clId="{3E5BDC52-E6B0-4BC2-9C35-997C4BB644D7}" dt="2023-12-21T17:22:50.650" v="55445" actId="164"/>
          <ac:spMkLst>
            <pc:docMk/>
            <pc:sldMk cId="1066441908" sldId="301"/>
            <ac:spMk id="33" creationId="{2DEDB486-AE37-8ED3-3613-6080297DA437}"/>
          </ac:spMkLst>
        </pc:spChg>
        <pc:spChg chg="add del mod">
          <ac:chgData name="Mishra, M.K. (Manish, Student M-CS)" userId="8a22b788-8ba7-473c-8814-40fa28c4012b" providerId="ADAL" clId="{3E5BDC52-E6B0-4BC2-9C35-997C4BB644D7}" dt="2023-12-21T17:23:59.959" v="55454"/>
          <ac:spMkLst>
            <pc:docMk/>
            <pc:sldMk cId="1066441908" sldId="301"/>
            <ac:spMk id="35" creationId="{DB0149FB-EE7F-029F-0960-CA90ADE50DD9}"/>
          </ac:spMkLst>
        </pc:spChg>
        <pc:spChg chg="mod">
          <ac:chgData name="Mishra, M.K. (Manish, Student M-CS)" userId="8a22b788-8ba7-473c-8814-40fa28c4012b" providerId="ADAL" clId="{3E5BDC52-E6B0-4BC2-9C35-997C4BB644D7}" dt="2023-12-21T17:23:56.196" v="55453"/>
          <ac:spMkLst>
            <pc:docMk/>
            <pc:sldMk cId="1066441908" sldId="301"/>
            <ac:spMk id="38" creationId="{EF5EF9B2-A2FD-1F34-590B-442E6D59F6A9}"/>
          </ac:spMkLst>
        </pc:spChg>
        <pc:spChg chg="add mod">
          <ac:chgData name="Mishra, M.K. (Manish, Student M-CS)" userId="8a22b788-8ba7-473c-8814-40fa28c4012b" providerId="ADAL" clId="{3E5BDC52-E6B0-4BC2-9C35-997C4BB644D7}" dt="2023-12-21T17:24:18.193" v="55456" actId="1076"/>
          <ac:spMkLst>
            <pc:docMk/>
            <pc:sldMk cId="1066441908" sldId="301"/>
            <ac:spMk id="39" creationId="{3993151B-CD9F-A120-09FE-5DE43F0D0EF2}"/>
          </ac:spMkLst>
        </pc:spChg>
        <pc:spChg chg="mod">
          <ac:chgData name="Mishra, M.K. (Manish, Student M-CS)" userId="8a22b788-8ba7-473c-8814-40fa28c4012b" providerId="ADAL" clId="{3E5BDC52-E6B0-4BC2-9C35-997C4BB644D7}" dt="2023-12-21T21:45:53.778" v="59402" actId="14100"/>
          <ac:spMkLst>
            <pc:docMk/>
            <pc:sldMk cId="1066441908" sldId="301"/>
            <ac:spMk id="42" creationId="{1D2AEA48-400D-6F6A-2112-7500E3389924}"/>
          </ac:spMkLst>
        </pc:spChg>
        <pc:spChg chg="add mod topLvl">
          <ac:chgData name="Mishra, M.K. (Manish, Student M-CS)" userId="8a22b788-8ba7-473c-8814-40fa28c4012b" providerId="ADAL" clId="{3E5BDC52-E6B0-4BC2-9C35-997C4BB644D7}" dt="2023-12-21T21:46:20.845" v="59405" actId="14100"/>
          <ac:spMkLst>
            <pc:docMk/>
            <pc:sldMk cId="1066441908" sldId="301"/>
            <ac:spMk id="43" creationId="{8A63DA62-D928-8022-8905-93C1BF4FCA3F}"/>
          </ac:spMkLst>
        </pc:spChg>
        <pc:grpChg chg="add del mod">
          <ac:chgData name="Mishra, M.K. (Manish, Student M-CS)" userId="8a22b788-8ba7-473c-8814-40fa28c4012b" providerId="ADAL" clId="{3E5BDC52-E6B0-4BC2-9C35-997C4BB644D7}" dt="2023-12-20T21:29:08.378" v="43909" actId="478"/>
          <ac:grpSpMkLst>
            <pc:docMk/>
            <pc:sldMk cId="1066441908" sldId="301"/>
            <ac:grpSpMk id="13" creationId="{B6B4568F-901C-128C-8519-968F3AE95FE1}"/>
          </ac:grpSpMkLst>
        </pc:grpChg>
        <pc:grpChg chg="add mod">
          <ac:chgData name="Mishra, M.K. (Manish, Student M-CS)" userId="8a22b788-8ba7-473c-8814-40fa28c4012b" providerId="ADAL" clId="{3E5BDC52-E6B0-4BC2-9C35-997C4BB644D7}" dt="2023-12-21T17:23:15.714" v="55447" actId="1076"/>
          <ac:grpSpMkLst>
            <pc:docMk/>
            <pc:sldMk cId="1066441908" sldId="301"/>
            <ac:grpSpMk id="20" creationId="{90BC5479-CBCD-44DF-E222-D5ACA985B0B4}"/>
          </ac:grpSpMkLst>
        </pc:grpChg>
        <pc:grpChg chg="add mod">
          <ac:chgData name="Mishra, M.K. (Manish, Student M-CS)" userId="8a22b788-8ba7-473c-8814-40fa28c4012b" providerId="ADAL" clId="{3E5BDC52-E6B0-4BC2-9C35-997C4BB644D7}" dt="2023-12-21T17:29:31.527" v="55494" actId="1076"/>
          <ac:grpSpMkLst>
            <pc:docMk/>
            <pc:sldMk cId="1066441908" sldId="301"/>
            <ac:grpSpMk id="23" creationId="{81C5A385-7ECB-6B95-0B76-A222BBF1B793}"/>
          </ac:grpSpMkLst>
        </pc:grpChg>
        <pc:grpChg chg="add mod">
          <ac:chgData name="Mishra, M.K. (Manish, Student M-CS)" userId="8a22b788-8ba7-473c-8814-40fa28c4012b" providerId="ADAL" clId="{3E5BDC52-E6B0-4BC2-9C35-997C4BB644D7}" dt="2023-12-21T21:44:19.935" v="59367" actId="164"/>
          <ac:grpSpMkLst>
            <pc:docMk/>
            <pc:sldMk cId="1066441908" sldId="301"/>
            <ac:grpSpMk id="28" creationId="{3DB2C633-2A43-C2AD-469B-71E22B178EAE}"/>
          </ac:grpSpMkLst>
        </pc:grpChg>
        <pc:grpChg chg="add mod">
          <ac:chgData name="Mishra, M.K. (Manish, Student M-CS)" userId="8a22b788-8ba7-473c-8814-40fa28c4012b" providerId="ADAL" clId="{3E5BDC52-E6B0-4BC2-9C35-997C4BB644D7}" dt="2023-12-21T17:23:15.714" v="55447" actId="1076"/>
          <ac:grpSpMkLst>
            <pc:docMk/>
            <pc:sldMk cId="1066441908" sldId="301"/>
            <ac:grpSpMk id="34" creationId="{C89B19F3-75BB-9482-18CC-806CE31675D6}"/>
          </ac:grpSpMkLst>
        </pc:grpChg>
        <pc:grpChg chg="add mod">
          <ac:chgData name="Mishra, M.K. (Manish, Student M-CS)" userId="8a22b788-8ba7-473c-8814-40fa28c4012b" providerId="ADAL" clId="{3E5BDC52-E6B0-4BC2-9C35-997C4BB644D7}" dt="2023-12-21T21:46:16.077" v="59404" actId="403"/>
          <ac:grpSpMkLst>
            <pc:docMk/>
            <pc:sldMk cId="1066441908" sldId="301"/>
            <ac:grpSpMk id="35" creationId="{2532606E-6D04-B53A-3B68-54F4FB30F96D}"/>
          </ac:grpSpMkLst>
        </pc:grpChg>
        <pc:grpChg chg="add del mod">
          <ac:chgData name="Mishra, M.K. (Manish, Student M-CS)" userId="8a22b788-8ba7-473c-8814-40fa28c4012b" providerId="ADAL" clId="{3E5BDC52-E6B0-4BC2-9C35-997C4BB644D7}" dt="2023-12-21T17:23:59.959" v="55454"/>
          <ac:grpSpMkLst>
            <pc:docMk/>
            <pc:sldMk cId="1066441908" sldId="301"/>
            <ac:grpSpMk id="36" creationId="{8935ACAD-FAAF-55C8-D994-E2C40DEDED8A}"/>
          </ac:grpSpMkLst>
        </pc:grpChg>
        <pc:grpChg chg="add mod">
          <ac:chgData name="Mishra, M.K. (Manish, Student M-CS)" userId="8a22b788-8ba7-473c-8814-40fa28c4012b" providerId="ADAL" clId="{3E5BDC52-E6B0-4BC2-9C35-997C4BB644D7}" dt="2023-12-21T21:46:16.077" v="59404" actId="403"/>
          <ac:grpSpMkLst>
            <pc:docMk/>
            <pc:sldMk cId="1066441908" sldId="301"/>
            <ac:grpSpMk id="38" creationId="{2AD13BEA-F2B9-D924-2118-58BD98575DA9}"/>
          </ac:grpSpMkLst>
        </pc:grpChg>
        <pc:grpChg chg="add mod">
          <ac:chgData name="Mishra, M.K. (Manish, Student M-CS)" userId="8a22b788-8ba7-473c-8814-40fa28c4012b" providerId="ADAL" clId="{3E5BDC52-E6B0-4BC2-9C35-997C4BB644D7}" dt="2023-12-21T21:44:19.935" v="59367" actId="164"/>
          <ac:grpSpMkLst>
            <pc:docMk/>
            <pc:sldMk cId="1066441908" sldId="301"/>
            <ac:grpSpMk id="40" creationId="{80C87D38-31C3-CD3D-D220-E004836508F5}"/>
          </ac:grpSpMkLst>
        </pc:grpChg>
        <pc:grpChg chg="add del mod">
          <ac:chgData name="Mishra, M.K. (Manish, Student M-CS)" userId="8a22b788-8ba7-473c-8814-40fa28c4012b" providerId="ADAL" clId="{3E5BDC52-E6B0-4BC2-9C35-997C4BB644D7}" dt="2023-12-21T21:44:54.431" v="59371" actId="478"/>
          <ac:grpSpMkLst>
            <pc:docMk/>
            <pc:sldMk cId="1066441908" sldId="301"/>
            <ac:grpSpMk id="44" creationId="{08C9AAD0-EFA7-111B-AC47-3A85442C205D}"/>
          </ac:grpSpMkLst>
        </pc:grpChg>
        <pc:picChg chg="add mod">
          <ac:chgData name="Mishra, M.K. (Manish, Student M-CS)" userId="8a22b788-8ba7-473c-8814-40fa28c4012b" providerId="ADAL" clId="{3E5BDC52-E6B0-4BC2-9C35-997C4BB644D7}" dt="2023-12-21T21:44:19.935" v="59367" actId="164"/>
          <ac:picMkLst>
            <pc:docMk/>
            <pc:sldMk cId="1066441908" sldId="301"/>
            <ac:picMk id="7" creationId="{96788BF8-B725-0EBC-963E-B108FF0ADC84}"/>
          </ac:picMkLst>
        </pc:picChg>
        <pc:picChg chg="add del mod ord">
          <ac:chgData name="Mishra, M.K. (Manish, Student M-CS)" userId="8a22b788-8ba7-473c-8814-40fa28c4012b" providerId="ADAL" clId="{3E5BDC52-E6B0-4BC2-9C35-997C4BB644D7}" dt="2023-12-20T21:29:08.378" v="43909" actId="478"/>
          <ac:picMkLst>
            <pc:docMk/>
            <pc:sldMk cId="1066441908" sldId="301"/>
            <ac:picMk id="8" creationId="{2EA4F408-88BE-9059-1787-FB77DA1C0C03}"/>
          </ac:picMkLst>
        </pc:picChg>
        <pc:picChg chg="add del mod modCrop">
          <ac:chgData name="Mishra, M.K. (Manish, Student M-CS)" userId="8a22b788-8ba7-473c-8814-40fa28c4012b" providerId="ADAL" clId="{3E5BDC52-E6B0-4BC2-9C35-997C4BB644D7}" dt="2023-12-21T01:24:23.214" v="48878" actId="478"/>
          <ac:picMkLst>
            <pc:docMk/>
            <pc:sldMk cId="1066441908" sldId="301"/>
            <ac:picMk id="10" creationId="{3B42372B-530A-A270-ABF0-A022B482FBF1}"/>
          </ac:picMkLst>
        </pc:picChg>
        <pc:picChg chg="add mod">
          <ac:chgData name="Mishra, M.K. (Manish, Student M-CS)" userId="8a22b788-8ba7-473c-8814-40fa28c4012b" providerId="ADAL" clId="{3E5BDC52-E6B0-4BC2-9C35-997C4BB644D7}" dt="2023-12-21T17:22:50.650" v="55445" actId="164"/>
          <ac:picMkLst>
            <pc:docMk/>
            <pc:sldMk cId="1066441908" sldId="301"/>
            <ac:picMk id="10" creationId="{7F2A715C-CFA4-5DA4-F4ED-4BC92D9D3E50}"/>
          </ac:picMkLst>
        </pc:picChg>
        <pc:picChg chg="add mod">
          <ac:chgData name="Mishra, M.K. (Manish, Student M-CS)" userId="8a22b788-8ba7-473c-8814-40fa28c4012b" providerId="ADAL" clId="{3E5BDC52-E6B0-4BC2-9C35-997C4BB644D7}" dt="2023-12-19T10:39:39.328" v="26862" actId="164"/>
          <ac:picMkLst>
            <pc:docMk/>
            <pc:sldMk cId="1066441908" sldId="301"/>
            <ac:picMk id="11" creationId="{7F40B077-6BA1-0DB2-7B26-295CCC39CA61}"/>
          </ac:picMkLst>
        </pc:picChg>
        <pc:picChg chg="add del mod">
          <ac:chgData name="Mishra, M.K. (Manish, Student M-CS)" userId="8a22b788-8ba7-473c-8814-40fa28c4012b" providerId="ADAL" clId="{3E5BDC52-E6B0-4BC2-9C35-997C4BB644D7}" dt="2023-12-20T21:29:26.343" v="43915" actId="478"/>
          <ac:picMkLst>
            <pc:docMk/>
            <pc:sldMk cId="1066441908" sldId="301"/>
            <ac:picMk id="14" creationId="{ABE5C05F-21C4-2342-74AE-18A6DBEAB4C5}"/>
          </ac:picMkLst>
        </pc:picChg>
        <pc:picChg chg="add del mod">
          <ac:chgData name="Mishra, M.K. (Manish, Student M-CS)" userId="8a22b788-8ba7-473c-8814-40fa28c4012b" providerId="ADAL" clId="{3E5BDC52-E6B0-4BC2-9C35-997C4BB644D7}" dt="2023-12-20T21:29:27.017" v="43916" actId="478"/>
          <ac:picMkLst>
            <pc:docMk/>
            <pc:sldMk cId="1066441908" sldId="301"/>
            <ac:picMk id="15" creationId="{0E2E42A0-3692-F6A9-7BFA-5BED8D28199C}"/>
          </ac:picMkLst>
        </pc:picChg>
        <pc:picChg chg="mod">
          <ac:chgData name="Mishra, M.K. (Manish, Student M-CS)" userId="8a22b788-8ba7-473c-8814-40fa28c4012b" providerId="ADAL" clId="{3E5BDC52-E6B0-4BC2-9C35-997C4BB644D7}" dt="2023-12-20T21:29:40.902" v="43921" actId="14100"/>
          <ac:picMkLst>
            <pc:docMk/>
            <pc:sldMk cId="1066441908" sldId="301"/>
            <ac:picMk id="21" creationId="{6AAE905B-E7B6-C9B6-31E2-AF9F2B6A227E}"/>
          </ac:picMkLst>
        </pc:picChg>
        <pc:picChg chg="mod">
          <ac:chgData name="Mishra, M.K. (Manish, Student M-CS)" userId="8a22b788-8ba7-473c-8814-40fa28c4012b" providerId="ADAL" clId="{3E5BDC52-E6B0-4BC2-9C35-997C4BB644D7}" dt="2023-12-20T21:30:44.485" v="43942"/>
          <ac:picMkLst>
            <pc:docMk/>
            <pc:sldMk cId="1066441908" sldId="301"/>
            <ac:picMk id="24" creationId="{D6219492-F890-2BE7-5826-E638DF6A2FE0}"/>
          </ac:picMkLst>
        </pc:picChg>
        <pc:picChg chg="add mod">
          <ac:chgData name="Mishra, M.K. (Manish, Student M-CS)" userId="8a22b788-8ba7-473c-8814-40fa28c4012b" providerId="ADAL" clId="{3E5BDC52-E6B0-4BC2-9C35-997C4BB644D7}" dt="2023-12-21T17:25:40.584" v="55464" actId="1076"/>
          <ac:picMkLst>
            <pc:docMk/>
            <pc:sldMk cId="1066441908" sldId="301"/>
            <ac:picMk id="30" creationId="{C84A8487-BE35-5BDB-0E08-21A301349F4B}"/>
          </ac:picMkLst>
        </pc:picChg>
        <pc:picChg chg="mod">
          <ac:chgData name="Mishra, M.K. (Manish, Student M-CS)" userId="8a22b788-8ba7-473c-8814-40fa28c4012b" providerId="ADAL" clId="{3E5BDC52-E6B0-4BC2-9C35-997C4BB644D7}" dt="2023-12-21T21:46:16.077" v="59404" actId="403"/>
          <ac:picMkLst>
            <pc:docMk/>
            <pc:sldMk cId="1066441908" sldId="301"/>
            <ac:picMk id="36" creationId="{C4094EB8-FE5B-4597-5538-65C616A8BD1F}"/>
          </ac:picMkLst>
        </pc:picChg>
        <pc:picChg chg="mod">
          <ac:chgData name="Mishra, M.K. (Manish, Student M-CS)" userId="8a22b788-8ba7-473c-8814-40fa28c4012b" providerId="ADAL" clId="{3E5BDC52-E6B0-4BC2-9C35-997C4BB644D7}" dt="2023-12-21T21:46:16.077" v="59404" actId="403"/>
          <ac:picMkLst>
            <pc:docMk/>
            <pc:sldMk cId="1066441908" sldId="301"/>
            <ac:picMk id="37" creationId="{0466C329-A234-9E30-99E0-868CCBCA977E}"/>
          </ac:picMkLst>
        </pc:picChg>
        <pc:picChg chg="mod">
          <ac:chgData name="Mishra, M.K. (Manish, Student M-CS)" userId="8a22b788-8ba7-473c-8814-40fa28c4012b" providerId="ADAL" clId="{3E5BDC52-E6B0-4BC2-9C35-997C4BB644D7}" dt="2023-12-21T17:23:56.196" v="55453"/>
          <ac:picMkLst>
            <pc:docMk/>
            <pc:sldMk cId="1066441908" sldId="301"/>
            <ac:picMk id="37" creationId="{4475DE81-8AC9-B85E-A6D9-D8DA1768578F}"/>
          </ac:picMkLst>
        </pc:picChg>
        <pc:picChg chg="mod">
          <ac:chgData name="Mishra, M.K. (Manish, Student M-CS)" userId="8a22b788-8ba7-473c-8814-40fa28c4012b" providerId="ADAL" clId="{3E5BDC52-E6B0-4BC2-9C35-997C4BB644D7}" dt="2023-12-21T17:24:02.234" v="55455"/>
          <ac:picMkLst>
            <pc:docMk/>
            <pc:sldMk cId="1066441908" sldId="301"/>
            <ac:picMk id="41" creationId="{310857B3-D1F3-73AD-C3D6-2E93836E1652}"/>
          </ac:picMkLst>
        </pc:picChg>
        <pc:cxnChg chg="add del mod">
          <ac:chgData name="Mishra, M.K. (Manish, Student M-CS)" userId="8a22b788-8ba7-473c-8814-40fa28c4012b" providerId="ADAL" clId="{3E5BDC52-E6B0-4BC2-9C35-997C4BB644D7}" dt="2023-12-21T21:44:54.431" v="59371" actId="478"/>
          <ac:cxnSpMkLst>
            <pc:docMk/>
            <pc:sldMk cId="1066441908" sldId="301"/>
            <ac:cxnSpMk id="14" creationId="{43656558-A39F-3370-F9C5-AE7C65119A24}"/>
          </ac:cxnSpMkLst>
        </pc:cxnChg>
        <pc:cxnChg chg="add del mod">
          <ac:chgData name="Mishra, M.K. (Manish, Student M-CS)" userId="8a22b788-8ba7-473c-8814-40fa28c4012b" providerId="ADAL" clId="{3E5BDC52-E6B0-4BC2-9C35-997C4BB644D7}" dt="2023-12-21T21:44:54.431" v="59371" actId="478"/>
          <ac:cxnSpMkLst>
            <pc:docMk/>
            <pc:sldMk cId="1066441908" sldId="301"/>
            <ac:cxnSpMk id="15" creationId="{5D4EF3FA-AAC1-D587-8ABE-ED6BE8A6A134}"/>
          </ac:cxnSpMkLst>
        </pc:cxnChg>
        <pc:cxnChg chg="add del mod">
          <ac:chgData name="Mishra, M.K. (Manish, Student M-CS)" userId="8a22b788-8ba7-473c-8814-40fa28c4012b" providerId="ADAL" clId="{3E5BDC52-E6B0-4BC2-9C35-997C4BB644D7}" dt="2023-12-21T21:44:54.431" v="59371" actId="478"/>
          <ac:cxnSpMkLst>
            <pc:docMk/>
            <pc:sldMk cId="1066441908" sldId="301"/>
            <ac:cxnSpMk id="29" creationId="{7DF9DB44-BF63-C6E9-6400-03625E4EB46A}"/>
          </ac:cxnSpMkLst>
        </pc:cxnChg>
        <pc:cxnChg chg="add del mod topLvl">
          <ac:chgData name="Mishra, M.K. (Manish, Student M-CS)" userId="8a22b788-8ba7-473c-8814-40fa28c4012b" providerId="ADAL" clId="{3E5BDC52-E6B0-4BC2-9C35-997C4BB644D7}" dt="2023-12-21T21:44:54.431" v="59371" actId="478"/>
          <ac:cxnSpMkLst>
            <pc:docMk/>
            <pc:sldMk cId="1066441908" sldId="301"/>
            <ac:cxnSpMk id="31" creationId="{77AD4C7D-F93E-13D1-E71E-6D0A99A57A5B}"/>
          </ac:cxnSpMkLst>
        </pc:cxnChg>
      </pc:sldChg>
      <pc:sldChg chg="addSp delSp modSp add mod addAnim delAnim modAnim modNotesTx">
        <pc:chgData name="Mishra, M.K. (Manish, Student M-CS)" userId="8a22b788-8ba7-473c-8814-40fa28c4012b" providerId="ADAL" clId="{3E5BDC52-E6B0-4BC2-9C35-997C4BB644D7}" dt="2023-12-21T22:15:27.491" v="61374" actId="14100"/>
        <pc:sldMkLst>
          <pc:docMk/>
          <pc:sldMk cId="148641943" sldId="302"/>
        </pc:sldMkLst>
        <pc:spChg chg="del">
          <ac:chgData name="Mishra, M.K. (Manish, Student M-CS)" userId="8a22b788-8ba7-473c-8814-40fa28c4012b" providerId="ADAL" clId="{3E5BDC52-E6B0-4BC2-9C35-997C4BB644D7}" dt="2023-12-20T20:55:47.631" v="43230" actId="478"/>
          <ac:spMkLst>
            <pc:docMk/>
            <pc:sldMk cId="148641943" sldId="302"/>
            <ac:spMk id="2" creationId="{0F764065-D149-AEBC-E7FC-9D8967131165}"/>
          </ac:spMkLst>
        </pc:spChg>
        <pc:spChg chg="add mod">
          <ac:chgData name="Mishra, M.K. (Manish, Student M-CS)" userId="8a22b788-8ba7-473c-8814-40fa28c4012b" providerId="ADAL" clId="{3E5BDC52-E6B0-4BC2-9C35-997C4BB644D7}" dt="2023-12-21T20:49:32.865" v="58588" actId="20577"/>
          <ac:spMkLst>
            <pc:docMk/>
            <pc:sldMk cId="148641943" sldId="302"/>
            <ac:spMk id="2" creationId="{8CA53B09-C443-A152-BCFC-2D15ED1E0099}"/>
          </ac:spMkLst>
        </pc:spChg>
        <pc:spChg chg="mod">
          <ac:chgData name="Mishra, M.K. (Manish, Student M-CS)" userId="8a22b788-8ba7-473c-8814-40fa28c4012b" providerId="ADAL" clId="{3E5BDC52-E6B0-4BC2-9C35-997C4BB644D7}" dt="2023-12-20T20:57:25.971" v="43287" actId="1076"/>
          <ac:spMkLst>
            <pc:docMk/>
            <pc:sldMk cId="148641943" sldId="302"/>
            <ac:spMk id="3" creationId="{49342FAF-E9EF-C736-DA8C-65D2763A5058}"/>
          </ac:spMkLst>
        </pc:spChg>
        <pc:spChg chg="mod">
          <ac:chgData name="Mishra, M.K. (Manish, Student M-CS)" userId="8a22b788-8ba7-473c-8814-40fa28c4012b" providerId="ADAL" clId="{3E5BDC52-E6B0-4BC2-9C35-997C4BB644D7}" dt="2023-12-20T21:18:20.087" v="43830" actId="6549"/>
          <ac:spMkLst>
            <pc:docMk/>
            <pc:sldMk cId="148641943" sldId="302"/>
            <ac:spMk id="9" creationId="{25B74269-E122-48CC-19A0-8612DE84A548}"/>
          </ac:spMkLst>
        </pc:spChg>
        <pc:spChg chg="add del mod">
          <ac:chgData name="Mishra, M.K. (Manish, Student M-CS)" userId="8a22b788-8ba7-473c-8814-40fa28c4012b" providerId="ADAL" clId="{3E5BDC52-E6B0-4BC2-9C35-997C4BB644D7}" dt="2023-12-20T20:56:41.537" v="43254"/>
          <ac:spMkLst>
            <pc:docMk/>
            <pc:sldMk cId="148641943" sldId="302"/>
            <ac:spMk id="11" creationId="{C535C8C7-FFA1-12C7-790A-9D1A65474CDF}"/>
          </ac:spMkLst>
        </pc:spChg>
        <pc:spChg chg="add del mod">
          <ac:chgData name="Mishra, M.K. (Manish, Student M-CS)" userId="8a22b788-8ba7-473c-8814-40fa28c4012b" providerId="ADAL" clId="{3E5BDC52-E6B0-4BC2-9C35-997C4BB644D7}" dt="2023-12-21T20:06:30.832" v="58445" actId="1076"/>
          <ac:spMkLst>
            <pc:docMk/>
            <pc:sldMk cId="148641943" sldId="302"/>
            <ac:spMk id="12" creationId="{EFB6F034-0F2F-E182-AA2D-DEDBBF72574F}"/>
          </ac:spMkLst>
        </pc:spChg>
        <pc:spChg chg="add mod">
          <ac:chgData name="Mishra, M.K. (Manish, Student M-CS)" userId="8a22b788-8ba7-473c-8814-40fa28c4012b" providerId="ADAL" clId="{3E5BDC52-E6B0-4BC2-9C35-997C4BB644D7}" dt="2023-12-21T17:09:55.759" v="55226" actId="6549"/>
          <ac:spMkLst>
            <pc:docMk/>
            <pc:sldMk cId="148641943" sldId="302"/>
            <ac:spMk id="13" creationId="{4736ECDC-CB84-81F6-A660-5BAD105EBEAE}"/>
          </ac:spMkLst>
        </pc:spChg>
        <pc:spChg chg="add del mod">
          <ac:chgData name="Mishra, M.K. (Manish, Student M-CS)" userId="8a22b788-8ba7-473c-8814-40fa28c4012b" providerId="ADAL" clId="{3E5BDC52-E6B0-4BC2-9C35-997C4BB644D7}" dt="2023-12-20T20:56:41.537" v="43256"/>
          <ac:spMkLst>
            <pc:docMk/>
            <pc:sldMk cId="148641943" sldId="302"/>
            <ac:spMk id="15" creationId="{194BA5F8-AEF9-251C-0EA3-4CADB03D4870}"/>
          </ac:spMkLst>
        </pc:spChg>
        <pc:spChg chg="add del">
          <ac:chgData name="Mishra, M.K. (Manish, Student M-CS)" userId="8a22b788-8ba7-473c-8814-40fa28c4012b" providerId="ADAL" clId="{3E5BDC52-E6B0-4BC2-9C35-997C4BB644D7}" dt="2023-12-19T01:10:50.842" v="26350" actId="11529"/>
          <ac:spMkLst>
            <pc:docMk/>
            <pc:sldMk cId="148641943" sldId="302"/>
            <ac:spMk id="17" creationId="{DDC58652-97FB-914F-529B-9F647F13BF58}"/>
          </ac:spMkLst>
        </pc:spChg>
        <pc:spChg chg="add del mod">
          <ac:chgData name="Mishra, M.K. (Manish, Student M-CS)" userId="8a22b788-8ba7-473c-8814-40fa28c4012b" providerId="ADAL" clId="{3E5BDC52-E6B0-4BC2-9C35-997C4BB644D7}" dt="2023-12-20T20:56:54.472" v="43267" actId="478"/>
          <ac:spMkLst>
            <pc:docMk/>
            <pc:sldMk cId="148641943" sldId="302"/>
            <ac:spMk id="17" creationId="{E427E79B-6B21-F52E-2BD3-3C3DD56F976B}"/>
          </ac:spMkLst>
        </pc:spChg>
        <pc:spChg chg="add del mod">
          <ac:chgData name="Mishra, M.K. (Manish, Student M-CS)" userId="8a22b788-8ba7-473c-8814-40fa28c4012b" providerId="ADAL" clId="{3E5BDC52-E6B0-4BC2-9C35-997C4BB644D7}" dt="2023-12-20T20:56:41.537" v="43258"/>
          <ac:spMkLst>
            <pc:docMk/>
            <pc:sldMk cId="148641943" sldId="302"/>
            <ac:spMk id="18" creationId="{7609DEBD-D1F4-E434-2328-9FA6B040C4CF}"/>
          </ac:spMkLst>
        </pc:spChg>
        <pc:spChg chg="add del mod">
          <ac:chgData name="Mishra, M.K. (Manish, Student M-CS)" userId="8a22b788-8ba7-473c-8814-40fa28c4012b" providerId="ADAL" clId="{3E5BDC52-E6B0-4BC2-9C35-997C4BB644D7}" dt="2023-12-20T20:56:41.537" v="43252" actId="478"/>
          <ac:spMkLst>
            <pc:docMk/>
            <pc:sldMk cId="148641943" sldId="302"/>
            <ac:spMk id="20" creationId="{F50214B4-68FC-3FAD-08F7-1E9A3AD7D310}"/>
          </ac:spMkLst>
        </pc:spChg>
        <pc:spChg chg="add del mod">
          <ac:chgData name="Mishra, M.K. (Manish, Student M-CS)" userId="8a22b788-8ba7-473c-8814-40fa28c4012b" providerId="ADAL" clId="{3E5BDC52-E6B0-4BC2-9C35-997C4BB644D7}" dt="2023-12-20T20:57:01.071" v="43269" actId="478"/>
          <ac:spMkLst>
            <pc:docMk/>
            <pc:sldMk cId="148641943" sldId="302"/>
            <ac:spMk id="21" creationId="{42FFF169-FC0C-C639-0A95-359FE8A06E2F}"/>
          </ac:spMkLst>
        </pc:spChg>
        <pc:spChg chg="add del mod">
          <ac:chgData name="Mishra, M.K. (Manish, Student M-CS)" userId="8a22b788-8ba7-473c-8814-40fa28c4012b" providerId="ADAL" clId="{3E5BDC52-E6B0-4BC2-9C35-997C4BB644D7}" dt="2023-12-20T20:57:12.656" v="43281"/>
          <ac:spMkLst>
            <pc:docMk/>
            <pc:sldMk cId="148641943" sldId="302"/>
            <ac:spMk id="22" creationId="{19A7FA9A-EF1E-B785-C50D-ADF618C72281}"/>
          </ac:spMkLst>
        </pc:spChg>
        <pc:spChg chg="add del mod">
          <ac:chgData name="Mishra, M.K. (Manish, Student M-CS)" userId="8a22b788-8ba7-473c-8814-40fa28c4012b" providerId="ADAL" clId="{3E5BDC52-E6B0-4BC2-9C35-997C4BB644D7}" dt="2023-12-20T20:57:12.656" v="43279" actId="478"/>
          <ac:spMkLst>
            <pc:docMk/>
            <pc:sldMk cId="148641943" sldId="302"/>
            <ac:spMk id="24" creationId="{A149E92F-E9D4-3101-B067-06014BB593BB}"/>
          </ac:spMkLst>
        </pc:spChg>
        <pc:spChg chg="add mod">
          <ac:chgData name="Mishra, M.K. (Manish, Student M-CS)" userId="8a22b788-8ba7-473c-8814-40fa28c4012b" providerId="ADAL" clId="{3E5BDC52-E6B0-4BC2-9C35-997C4BB644D7}" dt="2023-12-21T20:06:45.390" v="58446" actId="1076"/>
          <ac:spMkLst>
            <pc:docMk/>
            <pc:sldMk cId="148641943" sldId="302"/>
            <ac:spMk id="25" creationId="{D4584780-1F92-4292-4094-8066F95FBC60}"/>
          </ac:spMkLst>
        </pc:spChg>
        <pc:spChg chg="add mod">
          <ac:chgData name="Mishra, M.K. (Manish, Student M-CS)" userId="8a22b788-8ba7-473c-8814-40fa28c4012b" providerId="ADAL" clId="{3E5BDC52-E6B0-4BC2-9C35-997C4BB644D7}" dt="2023-12-21T17:07:58.183" v="55158" actId="403"/>
          <ac:spMkLst>
            <pc:docMk/>
            <pc:sldMk cId="148641943" sldId="302"/>
            <ac:spMk id="26" creationId="{1A79D0AF-CD5E-898D-1650-7605C8C30F97}"/>
          </ac:spMkLst>
        </pc:spChg>
        <pc:spChg chg="add mod">
          <ac:chgData name="Mishra, M.K. (Manish, Student M-CS)" userId="8a22b788-8ba7-473c-8814-40fa28c4012b" providerId="ADAL" clId="{3E5BDC52-E6B0-4BC2-9C35-997C4BB644D7}" dt="2023-12-21T17:10:00.232" v="55227" actId="1076"/>
          <ac:spMkLst>
            <pc:docMk/>
            <pc:sldMk cId="148641943" sldId="302"/>
            <ac:spMk id="27" creationId="{5DEFDA62-20EA-30ED-3497-A8CADECD5C5E}"/>
          </ac:spMkLst>
        </pc:spChg>
        <pc:spChg chg="mod topLvl">
          <ac:chgData name="Mishra, M.K. (Manish, Student M-CS)" userId="8a22b788-8ba7-473c-8814-40fa28c4012b" providerId="ADAL" clId="{3E5BDC52-E6B0-4BC2-9C35-997C4BB644D7}" dt="2023-12-21T17:17:47.877" v="55283" actId="403"/>
          <ac:spMkLst>
            <pc:docMk/>
            <pc:sldMk cId="148641943" sldId="302"/>
            <ac:spMk id="30" creationId="{D9987285-4657-4245-6CB0-43F9F73E990E}"/>
          </ac:spMkLst>
        </pc:spChg>
        <pc:spChg chg="mod">
          <ac:chgData name="Mishra, M.K. (Manish, Student M-CS)" userId="8a22b788-8ba7-473c-8814-40fa28c4012b" providerId="ADAL" clId="{3E5BDC52-E6B0-4BC2-9C35-997C4BB644D7}" dt="2023-12-20T21:03:26.036" v="43386"/>
          <ac:spMkLst>
            <pc:docMk/>
            <pc:sldMk cId="148641943" sldId="302"/>
            <ac:spMk id="33" creationId="{01AA9EBA-ECFC-0722-E307-690C77EFB5B2}"/>
          </ac:spMkLst>
        </pc:spChg>
        <pc:spChg chg="add mod">
          <ac:chgData name="Mishra, M.K. (Manish, Student M-CS)" userId="8a22b788-8ba7-473c-8814-40fa28c4012b" providerId="ADAL" clId="{3E5BDC52-E6B0-4BC2-9C35-997C4BB644D7}" dt="2023-12-21T17:10:03.478" v="55228" actId="1076"/>
          <ac:spMkLst>
            <pc:docMk/>
            <pc:sldMk cId="148641943" sldId="302"/>
            <ac:spMk id="34" creationId="{E7FB0AC8-15A9-4091-546B-509570BCEEC6}"/>
          </ac:spMkLst>
        </pc:spChg>
        <pc:spChg chg="add mod">
          <ac:chgData name="Mishra, M.K. (Manish, Student M-CS)" userId="8a22b788-8ba7-473c-8814-40fa28c4012b" providerId="ADAL" clId="{3E5BDC52-E6B0-4BC2-9C35-997C4BB644D7}" dt="2023-12-21T20:59:48.889" v="58655" actId="113"/>
          <ac:spMkLst>
            <pc:docMk/>
            <pc:sldMk cId="148641943" sldId="302"/>
            <ac:spMk id="35" creationId="{FC383911-638D-0964-453C-9BB1AB763BC1}"/>
          </ac:spMkLst>
        </pc:spChg>
        <pc:spChg chg="add mod">
          <ac:chgData name="Mishra, M.K. (Manish, Student M-CS)" userId="8a22b788-8ba7-473c-8814-40fa28c4012b" providerId="ADAL" clId="{3E5BDC52-E6B0-4BC2-9C35-997C4BB644D7}" dt="2023-12-21T17:10:23.825" v="55237" actId="403"/>
          <ac:spMkLst>
            <pc:docMk/>
            <pc:sldMk cId="148641943" sldId="302"/>
            <ac:spMk id="36" creationId="{663D6D1F-0E2F-CA75-5E2A-22F398485570}"/>
          </ac:spMkLst>
        </pc:spChg>
        <pc:spChg chg="add del">
          <ac:chgData name="Mishra, M.K. (Manish, Student M-CS)" userId="8a22b788-8ba7-473c-8814-40fa28c4012b" providerId="ADAL" clId="{3E5BDC52-E6B0-4BC2-9C35-997C4BB644D7}" dt="2023-12-19T01:03:27.297" v="25671" actId="478"/>
          <ac:spMkLst>
            <pc:docMk/>
            <pc:sldMk cId="148641943" sldId="302"/>
            <ac:spMk id="50" creationId="{C7CA1817-8C32-3F1B-3CB1-3C7ACBBFCC03}"/>
          </ac:spMkLst>
        </pc:spChg>
        <pc:spChg chg="del mod">
          <ac:chgData name="Mishra, M.K. (Manish, Student M-CS)" userId="8a22b788-8ba7-473c-8814-40fa28c4012b" providerId="ADAL" clId="{3E5BDC52-E6B0-4BC2-9C35-997C4BB644D7}" dt="2023-12-20T21:06:32.716" v="43660" actId="478"/>
          <ac:spMkLst>
            <pc:docMk/>
            <pc:sldMk cId="148641943" sldId="302"/>
            <ac:spMk id="52" creationId="{F66B43FE-7ECF-6603-2692-2926D934B7A4}"/>
          </ac:spMkLst>
        </pc:spChg>
        <pc:spChg chg="mod">
          <ac:chgData name="Mishra, M.K. (Manish, Student M-CS)" userId="8a22b788-8ba7-473c-8814-40fa28c4012b" providerId="ADAL" clId="{3E5BDC52-E6B0-4BC2-9C35-997C4BB644D7}" dt="2023-12-20T21:06:20.920" v="43658"/>
          <ac:spMkLst>
            <pc:docMk/>
            <pc:sldMk cId="148641943" sldId="302"/>
            <ac:spMk id="54" creationId="{02ADCD6D-E30D-6FAD-E47A-1C83D3C8A0E1}"/>
          </ac:spMkLst>
        </pc:spChg>
        <pc:spChg chg="mod">
          <ac:chgData name="Mishra, M.K. (Manish, Student M-CS)" userId="8a22b788-8ba7-473c-8814-40fa28c4012b" providerId="ADAL" clId="{3E5BDC52-E6B0-4BC2-9C35-997C4BB644D7}" dt="2023-12-20T21:06:20.920" v="43658"/>
          <ac:spMkLst>
            <pc:docMk/>
            <pc:sldMk cId="148641943" sldId="302"/>
            <ac:spMk id="56" creationId="{105CA7F5-910A-0EE0-1376-FAFA765C5A3B}"/>
          </ac:spMkLst>
        </pc:spChg>
        <pc:spChg chg="mod">
          <ac:chgData name="Mishra, M.K. (Manish, Student M-CS)" userId="8a22b788-8ba7-473c-8814-40fa28c4012b" providerId="ADAL" clId="{3E5BDC52-E6B0-4BC2-9C35-997C4BB644D7}" dt="2023-12-20T21:06:20.920" v="43658"/>
          <ac:spMkLst>
            <pc:docMk/>
            <pc:sldMk cId="148641943" sldId="302"/>
            <ac:spMk id="57" creationId="{6C816FCF-C826-03BE-BD3B-725F90D4769F}"/>
          </ac:spMkLst>
        </pc:spChg>
        <pc:spChg chg="mod">
          <ac:chgData name="Mishra, M.K. (Manish, Student M-CS)" userId="8a22b788-8ba7-473c-8814-40fa28c4012b" providerId="ADAL" clId="{3E5BDC52-E6B0-4BC2-9C35-997C4BB644D7}" dt="2023-12-20T21:06:20.920" v="43658"/>
          <ac:spMkLst>
            <pc:docMk/>
            <pc:sldMk cId="148641943" sldId="302"/>
            <ac:spMk id="58" creationId="{0A10A31B-D925-4F17-B7A2-19EB767CB10D}"/>
          </ac:spMkLst>
        </pc:spChg>
        <pc:spChg chg="mod">
          <ac:chgData name="Mishra, M.K. (Manish, Student M-CS)" userId="8a22b788-8ba7-473c-8814-40fa28c4012b" providerId="ADAL" clId="{3E5BDC52-E6B0-4BC2-9C35-997C4BB644D7}" dt="2023-12-20T21:06:20.920" v="43658"/>
          <ac:spMkLst>
            <pc:docMk/>
            <pc:sldMk cId="148641943" sldId="302"/>
            <ac:spMk id="59" creationId="{0E7F33F4-D75D-27D1-021E-C4BBF1B317EA}"/>
          </ac:spMkLst>
        </pc:spChg>
        <pc:spChg chg="mod">
          <ac:chgData name="Mishra, M.K. (Manish, Student M-CS)" userId="8a22b788-8ba7-473c-8814-40fa28c4012b" providerId="ADAL" clId="{3E5BDC52-E6B0-4BC2-9C35-997C4BB644D7}" dt="2023-12-20T21:06:20.920" v="43658"/>
          <ac:spMkLst>
            <pc:docMk/>
            <pc:sldMk cId="148641943" sldId="302"/>
            <ac:spMk id="60" creationId="{C2C3F47E-FFDD-B773-3A8F-EA85FC290879}"/>
          </ac:spMkLst>
        </pc:spChg>
        <pc:spChg chg="mod">
          <ac:chgData name="Mishra, M.K. (Manish, Student M-CS)" userId="8a22b788-8ba7-473c-8814-40fa28c4012b" providerId="ADAL" clId="{3E5BDC52-E6B0-4BC2-9C35-997C4BB644D7}" dt="2023-12-20T21:06:20.920" v="43658"/>
          <ac:spMkLst>
            <pc:docMk/>
            <pc:sldMk cId="148641943" sldId="302"/>
            <ac:spMk id="61" creationId="{658204E2-EA1B-B70C-8785-4478AB26A82B}"/>
          </ac:spMkLst>
        </pc:spChg>
        <pc:spChg chg="mod">
          <ac:chgData name="Mishra, M.K. (Manish, Student M-CS)" userId="8a22b788-8ba7-473c-8814-40fa28c4012b" providerId="ADAL" clId="{3E5BDC52-E6B0-4BC2-9C35-997C4BB644D7}" dt="2023-12-20T21:06:20.920" v="43658"/>
          <ac:spMkLst>
            <pc:docMk/>
            <pc:sldMk cId="148641943" sldId="302"/>
            <ac:spMk id="62" creationId="{DAF59BF2-D7B6-90DD-3F40-C046A80C170A}"/>
          </ac:spMkLst>
        </pc:spChg>
        <pc:spChg chg="mod">
          <ac:chgData name="Mishra, M.K. (Manish, Student M-CS)" userId="8a22b788-8ba7-473c-8814-40fa28c4012b" providerId="ADAL" clId="{3E5BDC52-E6B0-4BC2-9C35-997C4BB644D7}" dt="2023-12-20T21:06:20.920" v="43658"/>
          <ac:spMkLst>
            <pc:docMk/>
            <pc:sldMk cId="148641943" sldId="302"/>
            <ac:spMk id="63" creationId="{A23637CF-AC3D-5D84-0B82-E27E470C5AC1}"/>
          </ac:spMkLst>
        </pc:spChg>
        <pc:spChg chg="mod">
          <ac:chgData name="Mishra, M.K. (Manish, Student M-CS)" userId="8a22b788-8ba7-473c-8814-40fa28c4012b" providerId="ADAL" clId="{3E5BDC52-E6B0-4BC2-9C35-997C4BB644D7}" dt="2023-12-20T21:06:20.920" v="43658"/>
          <ac:spMkLst>
            <pc:docMk/>
            <pc:sldMk cId="148641943" sldId="302"/>
            <ac:spMk id="64" creationId="{66B8DCE2-F853-9BE4-72AB-5AC0C0BAC76D}"/>
          </ac:spMkLst>
        </pc:spChg>
        <pc:spChg chg="mod">
          <ac:chgData name="Mishra, M.K. (Manish, Student M-CS)" userId="8a22b788-8ba7-473c-8814-40fa28c4012b" providerId="ADAL" clId="{3E5BDC52-E6B0-4BC2-9C35-997C4BB644D7}" dt="2023-12-20T21:06:20.920" v="43658"/>
          <ac:spMkLst>
            <pc:docMk/>
            <pc:sldMk cId="148641943" sldId="302"/>
            <ac:spMk id="65" creationId="{F672C1B0-8525-F545-8A09-BE33DB63EE33}"/>
          </ac:spMkLst>
        </pc:spChg>
        <pc:spChg chg="mod">
          <ac:chgData name="Mishra, M.K. (Manish, Student M-CS)" userId="8a22b788-8ba7-473c-8814-40fa28c4012b" providerId="ADAL" clId="{3E5BDC52-E6B0-4BC2-9C35-997C4BB644D7}" dt="2023-12-20T21:06:20.920" v="43658"/>
          <ac:spMkLst>
            <pc:docMk/>
            <pc:sldMk cId="148641943" sldId="302"/>
            <ac:spMk id="66" creationId="{5A337DB1-6B84-5E0F-63C9-9A61E1FACDF0}"/>
          </ac:spMkLst>
        </pc:spChg>
        <pc:spChg chg="mod">
          <ac:chgData name="Mishra, M.K. (Manish, Student M-CS)" userId="8a22b788-8ba7-473c-8814-40fa28c4012b" providerId="ADAL" clId="{3E5BDC52-E6B0-4BC2-9C35-997C4BB644D7}" dt="2023-12-20T21:06:20.920" v="43658"/>
          <ac:spMkLst>
            <pc:docMk/>
            <pc:sldMk cId="148641943" sldId="302"/>
            <ac:spMk id="67" creationId="{1DB5B984-441B-B54D-CC61-CC60C602519D}"/>
          </ac:spMkLst>
        </pc:spChg>
        <pc:spChg chg="mod">
          <ac:chgData name="Mishra, M.K. (Manish, Student M-CS)" userId="8a22b788-8ba7-473c-8814-40fa28c4012b" providerId="ADAL" clId="{3E5BDC52-E6B0-4BC2-9C35-997C4BB644D7}" dt="2023-12-20T21:06:20.920" v="43658"/>
          <ac:spMkLst>
            <pc:docMk/>
            <pc:sldMk cId="148641943" sldId="302"/>
            <ac:spMk id="68" creationId="{9904C2A3-DFD0-9961-1D3D-468BD7979807}"/>
          </ac:spMkLst>
        </pc:spChg>
        <pc:spChg chg="mod">
          <ac:chgData name="Mishra, M.K. (Manish, Student M-CS)" userId="8a22b788-8ba7-473c-8814-40fa28c4012b" providerId="ADAL" clId="{3E5BDC52-E6B0-4BC2-9C35-997C4BB644D7}" dt="2023-12-20T21:06:20.920" v="43658"/>
          <ac:spMkLst>
            <pc:docMk/>
            <pc:sldMk cId="148641943" sldId="302"/>
            <ac:spMk id="69" creationId="{46EFCE13-8D1E-3902-2A81-547DA4B4F80F}"/>
          </ac:spMkLst>
        </pc:spChg>
        <pc:spChg chg="mod">
          <ac:chgData name="Mishra, M.K. (Manish, Student M-CS)" userId="8a22b788-8ba7-473c-8814-40fa28c4012b" providerId="ADAL" clId="{3E5BDC52-E6B0-4BC2-9C35-997C4BB644D7}" dt="2023-12-20T21:06:20.920" v="43658"/>
          <ac:spMkLst>
            <pc:docMk/>
            <pc:sldMk cId="148641943" sldId="302"/>
            <ac:spMk id="70" creationId="{6B0609E7-9B42-CB71-6BA8-0D57BB8E0842}"/>
          </ac:spMkLst>
        </pc:spChg>
        <pc:spChg chg="mod">
          <ac:chgData name="Mishra, M.K. (Manish, Student M-CS)" userId="8a22b788-8ba7-473c-8814-40fa28c4012b" providerId="ADAL" clId="{3E5BDC52-E6B0-4BC2-9C35-997C4BB644D7}" dt="2023-12-20T21:06:20.920" v="43658"/>
          <ac:spMkLst>
            <pc:docMk/>
            <pc:sldMk cId="148641943" sldId="302"/>
            <ac:spMk id="71" creationId="{2083376C-C94F-F4F6-813D-78437220E699}"/>
          </ac:spMkLst>
        </pc:spChg>
        <pc:spChg chg="mod">
          <ac:chgData name="Mishra, M.K. (Manish, Student M-CS)" userId="8a22b788-8ba7-473c-8814-40fa28c4012b" providerId="ADAL" clId="{3E5BDC52-E6B0-4BC2-9C35-997C4BB644D7}" dt="2023-12-20T21:06:20.920" v="43658"/>
          <ac:spMkLst>
            <pc:docMk/>
            <pc:sldMk cId="148641943" sldId="302"/>
            <ac:spMk id="72" creationId="{17B486A3-D42C-BBD5-3295-2339C08E22EC}"/>
          </ac:spMkLst>
        </pc:spChg>
        <pc:spChg chg="mod">
          <ac:chgData name="Mishra, M.K. (Manish, Student M-CS)" userId="8a22b788-8ba7-473c-8814-40fa28c4012b" providerId="ADAL" clId="{3E5BDC52-E6B0-4BC2-9C35-997C4BB644D7}" dt="2023-12-20T21:08:48.483" v="43685"/>
          <ac:spMkLst>
            <pc:docMk/>
            <pc:sldMk cId="148641943" sldId="302"/>
            <ac:spMk id="75" creationId="{FE77D0A2-0CA7-7C22-A74E-04FB4FC0C53A}"/>
          </ac:spMkLst>
        </pc:spChg>
        <pc:spChg chg="mod">
          <ac:chgData name="Mishra, M.K. (Manish, Student M-CS)" userId="8a22b788-8ba7-473c-8814-40fa28c4012b" providerId="ADAL" clId="{3E5BDC52-E6B0-4BC2-9C35-997C4BB644D7}" dt="2023-12-20T21:08:48.483" v="43685"/>
          <ac:spMkLst>
            <pc:docMk/>
            <pc:sldMk cId="148641943" sldId="302"/>
            <ac:spMk id="76" creationId="{0FF8C5D2-A099-F8AF-4D85-EE72CE3FB973}"/>
          </ac:spMkLst>
        </pc:spChg>
        <pc:spChg chg="mod">
          <ac:chgData name="Mishra, M.K. (Manish, Student M-CS)" userId="8a22b788-8ba7-473c-8814-40fa28c4012b" providerId="ADAL" clId="{3E5BDC52-E6B0-4BC2-9C35-997C4BB644D7}" dt="2023-12-20T21:08:48.483" v="43685"/>
          <ac:spMkLst>
            <pc:docMk/>
            <pc:sldMk cId="148641943" sldId="302"/>
            <ac:spMk id="77" creationId="{A308CCB9-BCB0-DA4C-679A-4B77ABAC7B7E}"/>
          </ac:spMkLst>
        </pc:spChg>
        <pc:spChg chg="del mod">
          <ac:chgData name="Mishra, M.K. (Manish, Student M-CS)" userId="8a22b788-8ba7-473c-8814-40fa28c4012b" providerId="ADAL" clId="{3E5BDC52-E6B0-4BC2-9C35-997C4BB644D7}" dt="2023-12-20T21:08:51.174" v="43686" actId="478"/>
          <ac:spMkLst>
            <pc:docMk/>
            <pc:sldMk cId="148641943" sldId="302"/>
            <ac:spMk id="78" creationId="{57917AC8-9886-77A5-112E-FF0BAF2ADC97}"/>
          </ac:spMkLst>
        </pc:spChg>
        <pc:spChg chg="add mod">
          <ac:chgData name="Mishra, M.K. (Manish, Student M-CS)" userId="8a22b788-8ba7-473c-8814-40fa28c4012b" providerId="ADAL" clId="{3E5BDC52-E6B0-4BC2-9C35-997C4BB644D7}" dt="2023-12-21T17:11:01.455" v="55257" actId="20577"/>
          <ac:spMkLst>
            <pc:docMk/>
            <pc:sldMk cId="148641943" sldId="302"/>
            <ac:spMk id="79" creationId="{AE754458-D79E-83CA-3B00-0FBCB3364686}"/>
          </ac:spMkLst>
        </pc:spChg>
        <pc:spChg chg="add mod">
          <ac:chgData name="Mishra, M.K. (Manish, Student M-CS)" userId="8a22b788-8ba7-473c-8814-40fa28c4012b" providerId="ADAL" clId="{3E5BDC52-E6B0-4BC2-9C35-997C4BB644D7}" dt="2023-12-21T17:11:09.470" v="55261" actId="1076"/>
          <ac:spMkLst>
            <pc:docMk/>
            <pc:sldMk cId="148641943" sldId="302"/>
            <ac:spMk id="80" creationId="{B21FFBF6-0604-0123-9C46-5EB6A3A76B9C}"/>
          </ac:spMkLst>
        </pc:spChg>
        <pc:spChg chg="add mod">
          <ac:chgData name="Mishra, M.K. (Manish, Student M-CS)" userId="8a22b788-8ba7-473c-8814-40fa28c4012b" providerId="ADAL" clId="{3E5BDC52-E6B0-4BC2-9C35-997C4BB644D7}" dt="2023-12-21T22:15:18.523" v="61371" actId="14100"/>
          <ac:spMkLst>
            <pc:docMk/>
            <pc:sldMk cId="148641943" sldId="302"/>
            <ac:spMk id="81" creationId="{5E304C9E-9F4F-207F-2291-307BCD61DBFC}"/>
          </ac:spMkLst>
        </pc:spChg>
        <pc:spChg chg="add mod">
          <ac:chgData name="Mishra, M.K. (Manish, Student M-CS)" userId="8a22b788-8ba7-473c-8814-40fa28c4012b" providerId="ADAL" clId="{3E5BDC52-E6B0-4BC2-9C35-997C4BB644D7}" dt="2023-12-21T22:15:27.491" v="61374" actId="14100"/>
          <ac:spMkLst>
            <pc:docMk/>
            <pc:sldMk cId="148641943" sldId="302"/>
            <ac:spMk id="82" creationId="{2CCA0E19-02E8-11D5-708B-98C1E14A5FEE}"/>
          </ac:spMkLst>
        </pc:spChg>
        <pc:grpChg chg="add mod">
          <ac:chgData name="Mishra, M.K. (Manish, Student M-CS)" userId="8a22b788-8ba7-473c-8814-40fa28c4012b" providerId="ADAL" clId="{3E5BDC52-E6B0-4BC2-9C35-997C4BB644D7}" dt="2023-12-21T20:06:21.463" v="58442" actId="1076"/>
          <ac:grpSpMkLst>
            <pc:docMk/>
            <pc:sldMk cId="148641943" sldId="302"/>
            <ac:grpSpMk id="8" creationId="{02288A2E-294B-51B6-F161-7397297A244D}"/>
          </ac:grpSpMkLst>
        </pc:grpChg>
        <pc:grpChg chg="add del mod">
          <ac:chgData name="Mishra, M.K. (Manish, Student M-CS)" userId="8a22b788-8ba7-473c-8814-40fa28c4012b" providerId="ADAL" clId="{3E5BDC52-E6B0-4BC2-9C35-997C4BB644D7}" dt="2023-12-20T20:55:50.131" v="43231" actId="478"/>
          <ac:grpSpMkLst>
            <pc:docMk/>
            <pc:sldMk cId="148641943" sldId="302"/>
            <ac:grpSpMk id="23" creationId="{D1E6B30D-FF4C-9989-6C7C-40AED3BEBC7B}"/>
          </ac:grpSpMkLst>
        </pc:grpChg>
        <pc:grpChg chg="add del mod">
          <ac:chgData name="Mishra, M.K. (Manish, Student M-CS)" userId="8a22b788-8ba7-473c-8814-40fa28c4012b" providerId="ADAL" clId="{3E5BDC52-E6B0-4BC2-9C35-997C4BB644D7}" dt="2023-12-20T21:06:44.405" v="43662" actId="165"/>
          <ac:grpSpMkLst>
            <pc:docMk/>
            <pc:sldMk cId="148641943" sldId="302"/>
            <ac:grpSpMk id="28" creationId="{42173FC0-DFE5-C3AA-9CD7-4C94E8309DD1}"/>
          </ac:grpSpMkLst>
        </pc:grpChg>
        <pc:grpChg chg="add del mod">
          <ac:chgData name="Mishra, M.K. (Manish, Student M-CS)" userId="8a22b788-8ba7-473c-8814-40fa28c4012b" providerId="ADAL" clId="{3E5BDC52-E6B0-4BC2-9C35-997C4BB644D7}" dt="2023-12-20T21:03:26.727" v="43387"/>
          <ac:grpSpMkLst>
            <pc:docMk/>
            <pc:sldMk cId="148641943" sldId="302"/>
            <ac:grpSpMk id="31" creationId="{715BA97D-6CF4-B14D-2CCB-7CB4E2CF4A57}"/>
          </ac:grpSpMkLst>
        </pc:grpChg>
        <pc:grpChg chg="add del mod">
          <ac:chgData name="Mishra, M.K. (Manish, Student M-CS)" userId="8a22b788-8ba7-473c-8814-40fa28c4012b" providerId="ADAL" clId="{3E5BDC52-E6B0-4BC2-9C35-997C4BB644D7}" dt="2023-12-21T17:02:13.291" v="55082" actId="478"/>
          <ac:grpSpMkLst>
            <pc:docMk/>
            <pc:sldMk cId="148641943" sldId="302"/>
            <ac:grpSpMk id="37" creationId="{6F82112E-C8C7-16B4-90DE-4C2C0B0B3345}"/>
          </ac:grpSpMkLst>
        </pc:grpChg>
        <pc:grpChg chg="mod">
          <ac:chgData name="Mishra, M.K. (Manish, Student M-CS)" userId="8a22b788-8ba7-473c-8814-40fa28c4012b" providerId="ADAL" clId="{3E5BDC52-E6B0-4BC2-9C35-997C4BB644D7}" dt="2023-12-20T21:06:20.920" v="43658"/>
          <ac:grpSpMkLst>
            <pc:docMk/>
            <pc:sldMk cId="148641943" sldId="302"/>
            <ac:grpSpMk id="38" creationId="{EF4FE536-4A87-404B-A7AD-CC9AA08FD54E}"/>
          </ac:grpSpMkLst>
        </pc:grpChg>
        <pc:grpChg chg="mod">
          <ac:chgData name="Mishra, M.K. (Manish, Student M-CS)" userId="8a22b788-8ba7-473c-8814-40fa28c4012b" providerId="ADAL" clId="{3E5BDC52-E6B0-4BC2-9C35-997C4BB644D7}" dt="2023-12-20T21:06:20.920" v="43658"/>
          <ac:grpSpMkLst>
            <pc:docMk/>
            <pc:sldMk cId="148641943" sldId="302"/>
            <ac:grpSpMk id="39" creationId="{A16A2FA3-8E38-EBCA-A7CF-4AD96997BBA3}"/>
          </ac:grpSpMkLst>
        </pc:grpChg>
        <pc:grpChg chg="mod">
          <ac:chgData name="Mishra, M.K. (Manish, Student M-CS)" userId="8a22b788-8ba7-473c-8814-40fa28c4012b" providerId="ADAL" clId="{3E5BDC52-E6B0-4BC2-9C35-997C4BB644D7}" dt="2023-12-20T21:06:20.920" v="43658"/>
          <ac:grpSpMkLst>
            <pc:docMk/>
            <pc:sldMk cId="148641943" sldId="302"/>
            <ac:grpSpMk id="40" creationId="{44129EFD-37AD-78A7-12BA-53DE4FE2CBB9}"/>
          </ac:grpSpMkLst>
        </pc:grpChg>
        <pc:grpChg chg="mod">
          <ac:chgData name="Mishra, M.K. (Manish, Student M-CS)" userId="8a22b788-8ba7-473c-8814-40fa28c4012b" providerId="ADAL" clId="{3E5BDC52-E6B0-4BC2-9C35-997C4BB644D7}" dt="2023-12-20T21:06:20.920" v="43658"/>
          <ac:grpSpMkLst>
            <pc:docMk/>
            <pc:sldMk cId="148641943" sldId="302"/>
            <ac:grpSpMk id="41" creationId="{0AAD2410-2B11-5D37-8E31-6B719EE23571}"/>
          </ac:grpSpMkLst>
        </pc:grpChg>
        <pc:grpChg chg="mod">
          <ac:chgData name="Mishra, M.K. (Manish, Student M-CS)" userId="8a22b788-8ba7-473c-8814-40fa28c4012b" providerId="ADAL" clId="{3E5BDC52-E6B0-4BC2-9C35-997C4BB644D7}" dt="2023-12-20T21:06:20.920" v="43658"/>
          <ac:grpSpMkLst>
            <pc:docMk/>
            <pc:sldMk cId="148641943" sldId="302"/>
            <ac:grpSpMk id="43" creationId="{BF8C0798-D526-B7DF-8E94-1DCB213DA3E5}"/>
          </ac:grpSpMkLst>
        </pc:grpChg>
        <pc:grpChg chg="mod">
          <ac:chgData name="Mishra, M.K. (Manish, Student M-CS)" userId="8a22b788-8ba7-473c-8814-40fa28c4012b" providerId="ADAL" clId="{3E5BDC52-E6B0-4BC2-9C35-997C4BB644D7}" dt="2023-12-20T21:06:20.920" v="43658"/>
          <ac:grpSpMkLst>
            <pc:docMk/>
            <pc:sldMk cId="148641943" sldId="302"/>
            <ac:grpSpMk id="45" creationId="{F1FE2EB1-3F05-224C-1948-C36AAB8AC054}"/>
          </ac:grpSpMkLst>
        </pc:grpChg>
        <pc:grpChg chg="mod">
          <ac:chgData name="Mishra, M.K. (Manish, Student M-CS)" userId="8a22b788-8ba7-473c-8814-40fa28c4012b" providerId="ADAL" clId="{3E5BDC52-E6B0-4BC2-9C35-997C4BB644D7}" dt="2023-12-20T21:06:20.920" v="43658"/>
          <ac:grpSpMkLst>
            <pc:docMk/>
            <pc:sldMk cId="148641943" sldId="302"/>
            <ac:grpSpMk id="47" creationId="{5B2EB3BB-BCAB-6317-1430-647BDA89EB60}"/>
          </ac:grpSpMkLst>
        </pc:grpChg>
        <pc:grpChg chg="mod">
          <ac:chgData name="Mishra, M.K. (Manish, Student M-CS)" userId="8a22b788-8ba7-473c-8814-40fa28c4012b" providerId="ADAL" clId="{3E5BDC52-E6B0-4BC2-9C35-997C4BB644D7}" dt="2023-12-20T21:06:20.920" v="43658"/>
          <ac:grpSpMkLst>
            <pc:docMk/>
            <pc:sldMk cId="148641943" sldId="302"/>
            <ac:grpSpMk id="49" creationId="{474FC42C-6AEE-01E6-160B-C180AF6FD0E5}"/>
          </ac:grpSpMkLst>
        </pc:grpChg>
        <pc:grpChg chg="mod">
          <ac:chgData name="Mishra, M.K. (Manish, Student M-CS)" userId="8a22b788-8ba7-473c-8814-40fa28c4012b" providerId="ADAL" clId="{3E5BDC52-E6B0-4BC2-9C35-997C4BB644D7}" dt="2023-12-20T21:06:20.920" v="43658"/>
          <ac:grpSpMkLst>
            <pc:docMk/>
            <pc:sldMk cId="148641943" sldId="302"/>
            <ac:grpSpMk id="50" creationId="{1F8571B7-4FCC-CC28-AF05-00A4C77D7246}"/>
          </ac:grpSpMkLst>
        </pc:grpChg>
        <pc:grpChg chg="mod">
          <ac:chgData name="Mishra, M.K. (Manish, Student M-CS)" userId="8a22b788-8ba7-473c-8814-40fa28c4012b" providerId="ADAL" clId="{3E5BDC52-E6B0-4BC2-9C35-997C4BB644D7}" dt="2023-12-20T21:06:20.920" v="43658"/>
          <ac:grpSpMkLst>
            <pc:docMk/>
            <pc:sldMk cId="148641943" sldId="302"/>
            <ac:grpSpMk id="51" creationId="{D1CF4E47-9A9C-5045-BBC0-CAC86A2A9984}"/>
          </ac:grpSpMkLst>
        </pc:grpChg>
        <pc:grpChg chg="add del mod">
          <ac:chgData name="Mishra, M.K. (Manish, Student M-CS)" userId="8a22b788-8ba7-473c-8814-40fa28c4012b" providerId="ADAL" clId="{3E5BDC52-E6B0-4BC2-9C35-997C4BB644D7}" dt="2023-12-21T17:02:43.478" v="55094" actId="478"/>
          <ac:grpSpMkLst>
            <pc:docMk/>
            <pc:sldMk cId="148641943" sldId="302"/>
            <ac:grpSpMk id="73" creationId="{ED9510E1-8791-1242-AED1-72CA294214D0}"/>
          </ac:grpSpMkLst>
        </pc:grpChg>
        <pc:picChg chg="add mod">
          <ac:chgData name="Mishra, M.K. (Manish, Student M-CS)" userId="8a22b788-8ba7-473c-8814-40fa28c4012b" providerId="ADAL" clId="{3E5BDC52-E6B0-4BC2-9C35-997C4BB644D7}" dt="2023-12-21T17:02:29.398" v="55088" actId="164"/>
          <ac:picMkLst>
            <pc:docMk/>
            <pc:sldMk cId="148641943" sldId="302"/>
            <ac:picMk id="6" creationId="{5A465F77-F354-DEA6-9B50-CBF0FF6CEB45}"/>
          </ac:picMkLst>
        </pc:picChg>
        <pc:picChg chg="add mod">
          <ac:chgData name="Mishra, M.K. (Manish, Student M-CS)" userId="8a22b788-8ba7-473c-8814-40fa28c4012b" providerId="ADAL" clId="{3E5BDC52-E6B0-4BC2-9C35-997C4BB644D7}" dt="2023-12-21T17:02:29.398" v="55088" actId="164"/>
          <ac:picMkLst>
            <pc:docMk/>
            <pc:sldMk cId="148641943" sldId="302"/>
            <ac:picMk id="7" creationId="{0B7F4BE4-C45C-F74B-7FDE-A306B3E30709}"/>
          </ac:picMkLst>
        </pc:picChg>
        <pc:picChg chg="add del mod">
          <ac:chgData name="Mishra, M.K. (Manish, Student M-CS)" userId="8a22b788-8ba7-473c-8814-40fa28c4012b" providerId="ADAL" clId="{3E5BDC52-E6B0-4BC2-9C35-997C4BB644D7}" dt="2023-12-20T20:55:47.631" v="43230" actId="478"/>
          <ac:picMkLst>
            <pc:docMk/>
            <pc:sldMk cId="148641943" sldId="302"/>
            <ac:picMk id="7" creationId="{89FDEF7F-ABFB-C9A7-CB01-EF677727C734}"/>
          </ac:picMkLst>
        </pc:picChg>
        <pc:picChg chg="add del">
          <ac:chgData name="Mishra, M.K. (Manish, Student M-CS)" userId="8a22b788-8ba7-473c-8814-40fa28c4012b" providerId="ADAL" clId="{3E5BDC52-E6B0-4BC2-9C35-997C4BB644D7}" dt="2023-12-20T20:55:54.850" v="43233" actId="478"/>
          <ac:picMkLst>
            <pc:docMk/>
            <pc:sldMk cId="148641943" sldId="302"/>
            <ac:picMk id="8" creationId="{8FF06413-338A-067A-35B7-0E1727762B43}"/>
          </ac:picMkLst>
        </pc:picChg>
        <pc:picChg chg="add mod">
          <ac:chgData name="Mishra, M.K. (Manish, Student M-CS)" userId="8a22b788-8ba7-473c-8814-40fa28c4012b" providerId="ADAL" clId="{3E5BDC52-E6B0-4BC2-9C35-997C4BB644D7}" dt="2023-12-21T20:06:22.231" v="58444" actId="1076"/>
          <ac:picMkLst>
            <pc:docMk/>
            <pc:sldMk cId="148641943" sldId="302"/>
            <ac:picMk id="10" creationId="{02E17C7F-B828-86F0-797A-1EB1371B1423}"/>
          </ac:picMkLst>
        </pc:picChg>
        <pc:picChg chg="add mod">
          <ac:chgData name="Mishra, M.K. (Manish, Student M-CS)" userId="8a22b788-8ba7-473c-8814-40fa28c4012b" providerId="ADAL" clId="{3E5BDC52-E6B0-4BC2-9C35-997C4BB644D7}" dt="2023-12-19T01:11:50.580" v="26359" actId="164"/>
          <ac:picMkLst>
            <pc:docMk/>
            <pc:sldMk cId="148641943" sldId="302"/>
            <ac:picMk id="10" creationId="{6D95BC23-3CED-1394-1C4C-827E0285D005}"/>
          </ac:picMkLst>
        </pc:picChg>
        <pc:picChg chg="add mod">
          <ac:chgData name="Mishra, M.K. (Manish, Student M-CS)" userId="8a22b788-8ba7-473c-8814-40fa28c4012b" providerId="ADAL" clId="{3E5BDC52-E6B0-4BC2-9C35-997C4BB644D7}" dt="2023-12-21T17:12:00.862" v="55269" actId="1076"/>
          <ac:picMkLst>
            <pc:docMk/>
            <pc:sldMk cId="148641943" sldId="302"/>
            <ac:picMk id="11" creationId="{0B705E30-E7D0-1B8F-58E8-55E29394F30B}"/>
          </ac:picMkLst>
        </pc:picChg>
        <pc:picChg chg="add mod">
          <ac:chgData name="Mishra, M.K. (Manish, Student M-CS)" userId="8a22b788-8ba7-473c-8814-40fa28c4012b" providerId="ADAL" clId="{3E5BDC52-E6B0-4BC2-9C35-997C4BB644D7}" dt="2023-12-19T01:11:50.580" v="26359" actId="164"/>
          <ac:picMkLst>
            <pc:docMk/>
            <pc:sldMk cId="148641943" sldId="302"/>
            <ac:picMk id="12" creationId="{3297CDD1-3BF5-3909-A304-BBE1AB266819}"/>
          </ac:picMkLst>
        </pc:picChg>
        <pc:picChg chg="add mod">
          <ac:chgData name="Mishra, M.K. (Manish, Student M-CS)" userId="8a22b788-8ba7-473c-8814-40fa28c4012b" providerId="ADAL" clId="{3E5BDC52-E6B0-4BC2-9C35-997C4BB644D7}" dt="2023-12-19T01:11:50.580" v="26359" actId="164"/>
          <ac:picMkLst>
            <pc:docMk/>
            <pc:sldMk cId="148641943" sldId="302"/>
            <ac:picMk id="14" creationId="{EAEEE9E3-6F04-2426-28DE-60746F5481C0}"/>
          </ac:picMkLst>
        </pc:picChg>
        <pc:picChg chg="del mod topLvl">
          <ac:chgData name="Mishra, M.K. (Manish, Student M-CS)" userId="8a22b788-8ba7-473c-8814-40fa28c4012b" providerId="ADAL" clId="{3E5BDC52-E6B0-4BC2-9C35-997C4BB644D7}" dt="2023-12-21T17:02:41.406" v="55093" actId="478"/>
          <ac:picMkLst>
            <pc:docMk/>
            <pc:sldMk cId="148641943" sldId="302"/>
            <ac:picMk id="29" creationId="{40AF3E54-AA65-7B3F-DC25-732DAF50357B}"/>
          </ac:picMkLst>
        </pc:picChg>
        <pc:picChg chg="mod">
          <ac:chgData name="Mishra, M.K. (Manish, Student M-CS)" userId="8a22b788-8ba7-473c-8814-40fa28c4012b" providerId="ADAL" clId="{3E5BDC52-E6B0-4BC2-9C35-997C4BB644D7}" dt="2023-12-20T21:03:26.036" v="43386"/>
          <ac:picMkLst>
            <pc:docMk/>
            <pc:sldMk cId="148641943" sldId="302"/>
            <ac:picMk id="32" creationId="{68F265E1-26A5-0A30-6AEB-D65380E8FBC4}"/>
          </ac:picMkLst>
        </pc:picChg>
        <pc:picChg chg="mod">
          <ac:chgData name="Mishra, M.K. (Manish, Student M-CS)" userId="8a22b788-8ba7-473c-8814-40fa28c4012b" providerId="ADAL" clId="{3E5BDC52-E6B0-4BC2-9C35-997C4BB644D7}" dt="2023-12-20T21:08:48.483" v="43685"/>
          <ac:picMkLst>
            <pc:docMk/>
            <pc:sldMk cId="148641943" sldId="302"/>
            <ac:picMk id="74" creationId="{5F4BFE75-500A-17C8-DCB5-C810ABD77FCE}"/>
          </ac:picMkLst>
        </pc:picChg>
        <pc:cxnChg chg="add mod">
          <ac:chgData name="Mishra, M.K. (Manish, Student M-CS)" userId="8a22b788-8ba7-473c-8814-40fa28c4012b" providerId="ADAL" clId="{3E5BDC52-E6B0-4BC2-9C35-997C4BB644D7}" dt="2023-12-20T20:55:50.131" v="43231" actId="478"/>
          <ac:cxnSpMkLst>
            <pc:docMk/>
            <pc:sldMk cId="148641943" sldId="302"/>
            <ac:cxnSpMk id="16" creationId="{252FA33F-8650-9883-DBE1-3D7ADAB3341E}"/>
          </ac:cxnSpMkLst>
        </pc:cxnChg>
        <pc:cxnChg chg="add mod">
          <ac:chgData name="Mishra, M.K. (Manish, Student M-CS)" userId="8a22b788-8ba7-473c-8814-40fa28c4012b" providerId="ADAL" clId="{3E5BDC52-E6B0-4BC2-9C35-997C4BB644D7}" dt="2023-12-20T20:55:50.131" v="43231" actId="478"/>
          <ac:cxnSpMkLst>
            <pc:docMk/>
            <pc:sldMk cId="148641943" sldId="302"/>
            <ac:cxnSpMk id="19" creationId="{6CA2F66A-83DB-4D98-59EE-2BE10A3287DC}"/>
          </ac:cxnSpMkLst>
        </pc:cxnChg>
        <pc:cxnChg chg="mod">
          <ac:chgData name="Mishra, M.K. (Manish, Student M-CS)" userId="8a22b788-8ba7-473c-8814-40fa28c4012b" providerId="ADAL" clId="{3E5BDC52-E6B0-4BC2-9C35-997C4BB644D7}" dt="2023-12-21T17:02:13.291" v="55082" actId="478"/>
          <ac:cxnSpMkLst>
            <pc:docMk/>
            <pc:sldMk cId="148641943" sldId="302"/>
            <ac:cxnSpMk id="42" creationId="{D25CD33C-9C00-94B8-FA6F-0A8876D31F8B}"/>
          </ac:cxnSpMkLst>
        </pc:cxnChg>
        <pc:cxnChg chg="mod">
          <ac:chgData name="Mishra, M.K. (Manish, Student M-CS)" userId="8a22b788-8ba7-473c-8814-40fa28c4012b" providerId="ADAL" clId="{3E5BDC52-E6B0-4BC2-9C35-997C4BB644D7}" dt="2023-12-21T17:02:13.291" v="55082" actId="478"/>
          <ac:cxnSpMkLst>
            <pc:docMk/>
            <pc:sldMk cId="148641943" sldId="302"/>
            <ac:cxnSpMk id="44" creationId="{37FD3B54-4664-B9DF-4645-9237E2DE4E1B}"/>
          </ac:cxnSpMkLst>
        </pc:cxnChg>
        <pc:cxnChg chg="mod">
          <ac:chgData name="Mishra, M.K. (Manish, Student M-CS)" userId="8a22b788-8ba7-473c-8814-40fa28c4012b" providerId="ADAL" clId="{3E5BDC52-E6B0-4BC2-9C35-997C4BB644D7}" dt="2023-12-21T17:02:13.291" v="55082" actId="478"/>
          <ac:cxnSpMkLst>
            <pc:docMk/>
            <pc:sldMk cId="148641943" sldId="302"/>
            <ac:cxnSpMk id="46" creationId="{6CDD364E-D95E-709A-16EB-0A21E167EA8B}"/>
          </ac:cxnSpMkLst>
        </pc:cxnChg>
        <pc:cxnChg chg="mod">
          <ac:chgData name="Mishra, M.K. (Manish, Student M-CS)" userId="8a22b788-8ba7-473c-8814-40fa28c4012b" providerId="ADAL" clId="{3E5BDC52-E6B0-4BC2-9C35-997C4BB644D7}" dt="2023-12-21T17:02:13.291" v="55082" actId="478"/>
          <ac:cxnSpMkLst>
            <pc:docMk/>
            <pc:sldMk cId="148641943" sldId="302"/>
            <ac:cxnSpMk id="48" creationId="{EB285BD5-92F1-1EC9-7916-15FE45101B9C}"/>
          </ac:cxnSpMkLst>
        </pc:cxnChg>
        <pc:cxnChg chg="mod">
          <ac:chgData name="Mishra, M.K. (Manish, Student M-CS)" userId="8a22b788-8ba7-473c-8814-40fa28c4012b" providerId="ADAL" clId="{3E5BDC52-E6B0-4BC2-9C35-997C4BB644D7}" dt="2023-12-21T17:02:13.291" v="55082" actId="478"/>
          <ac:cxnSpMkLst>
            <pc:docMk/>
            <pc:sldMk cId="148641943" sldId="302"/>
            <ac:cxnSpMk id="53" creationId="{DE570427-CBB7-577D-6C04-652BE96B01CB}"/>
          </ac:cxnSpMkLst>
        </pc:cxnChg>
        <pc:cxnChg chg="mod">
          <ac:chgData name="Mishra, M.K. (Manish, Student M-CS)" userId="8a22b788-8ba7-473c-8814-40fa28c4012b" providerId="ADAL" clId="{3E5BDC52-E6B0-4BC2-9C35-997C4BB644D7}" dt="2023-12-21T17:02:13.291" v="55082" actId="478"/>
          <ac:cxnSpMkLst>
            <pc:docMk/>
            <pc:sldMk cId="148641943" sldId="302"/>
            <ac:cxnSpMk id="55" creationId="{72325184-95AC-2C02-9E69-C05E1098A912}"/>
          </ac:cxnSpMkLst>
        </pc:cxnChg>
      </pc:sldChg>
      <pc:sldChg chg="addSp delSp modSp add mod modShow modNotesTx">
        <pc:chgData name="Mishra, M.K. (Manish, Student M-CS)" userId="8a22b788-8ba7-473c-8814-40fa28c4012b" providerId="ADAL" clId="{3E5BDC52-E6B0-4BC2-9C35-997C4BB644D7}" dt="2023-12-21T20:09:06.952" v="58505" actId="20577"/>
        <pc:sldMkLst>
          <pc:docMk/>
          <pc:sldMk cId="2796338066" sldId="303"/>
        </pc:sldMkLst>
        <pc:spChg chg="add mod">
          <ac:chgData name="Mishra, M.K. (Manish, Student M-CS)" userId="8a22b788-8ba7-473c-8814-40fa28c4012b" providerId="ADAL" clId="{3E5BDC52-E6B0-4BC2-9C35-997C4BB644D7}" dt="2023-12-20T22:49:32.939" v="45551" actId="1076"/>
          <ac:spMkLst>
            <pc:docMk/>
            <pc:sldMk cId="2796338066" sldId="303"/>
            <ac:spMk id="4" creationId="{C0DB1A32-FC64-B71F-F482-17CC4355F21B}"/>
          </ac:spMkLst>
        </pc:spChg>
        <pc:spChg chg="add mod">
          <ac:chgData name="Mishra, M.K. (Manish, Student M-CS)" userId="8a22b788-8ba7-473c-8814-40fa28c4012b" providerId="ADAL" clId="{3E5BDC52-E6B0-4BC2-9C35-997C4BB644D7}" dt="2023-12-21T00:08:41.316" v="45953" actId="1076"/>
          <ac:spMkLst>
            <pc:docMk/>
            <pc:sldMk cId="2796338066" sldId="303"/>
            <ac:spMk id="5" creationId="{2E484461-D5EA-4DA1-4BE1-6E79147CB912}"/>
          </ac:spMkLst>
        </pc:spChg>
        <pc:spChg chg="mod">
          <ac:chgData name="Mishra, M.K. (Manish, Student M-CS)" userId="8a22b788-8ba7-473c-8814-40fa28c4012b" providerId="ADAL" clId="{3E5BDC52-E6B0-4BC2-9C35-997C4BB644D7}" dt="2023-12-19T01:13:55.212" v="26388" actId="1076"/>
          <ac:spMkLst>
            <pc:docMk/>
            <pc:sldMk cId="2796338066" sldId="303"/>
            <ac:spMk id="548" creationId="{00000000-0000-0000-0000-000000000000}"/>
          </ac:spMkLst>
        </pc:spChg>
        <pc:spChg chg="mod">
          <ac:chgData name="Mishra, M.K. (Manish, Student M-CS)" userId="8a22b788-8ba7-473c-8814-40fa28c4012b" providerId="ADAL" clId="{3E5BDC52-E6B0-4BC2-9C35-997C4BB644D7}" dt="2023-12-19T01:13:59.787" v="26390" actId="1076"/>
          <ac:spMkLst>
            <pc:docMk/>
            <pc:sldMk cId="2796338066" sldId="303"/>
            <ac:spMk id="549" creationId="{00000000-0000-0000-0000-000000000000}"/>
          </ac:spMkLst>
        </pc:spChg>
        <pc:spChg chg="mod">
          <ac:chgData name="Mishra, M.K. (Manish, Student M-CS)" userId="8a22b788-8ba7-473c-8814-40fa28c4012b" providerId="ADAL" clId="{3E5BDC52-E6B0-4BC2-9C35-997C4BB644D7}" dt="2023-12-20T23:07:52.738" v="45796" actId="1076"/>
          <ac:spMkLst>
            <pc:docMk/>
            <pc:sldMk cId="2796338066" sldId="303"/>
            <ac:spMk id="550" creationId="{00000000-0000-0000-0000-000000000000}"/>
          </ac:spMkLst>
        </pc:spChg>
        <pc:spChg chg="del mod">
          <ac:chgData name="Mishra, M.K. (Manish, Student M-CS)" userId="8a22b788-8ba7-473c-8814-40fa28c4012b" providerId="ADAL" clId="{3E5BDC52-E6B0-4BC2-9C35-997C4BB644D7}" dt="2023-12-19T11:37:46.727" v="30577" actId="478"/>
          <ac:spMkLst>
            <pc:docMk/>
            <pc:sldMk cId="2796338066" sldId="303"/>
            <ac:spMk id="551" creationId="{00000000-0000-0000-0000-000000000000}"/>
          </ac:spMkLst>
        </pc:spChg>
        <pc:spChg chg="mod topLvl">
          <ac:chgData name="Mishra, M.K. (Manish, Student M-CS)" userId="8a22b788-8ba7-473c-8814-40fa28c4012b" providerId="ADAL" clId="{3E5BDC52-E6B0-4BC2-9C35-997C4BB644D7}" dt="2023-12-20T22:49:03.757" v="45542" actId="164"/>
          <ac:spMkLst>
            <pc:docMk/>
            <pc:sldMk cId="2796338066" sldId="303"/>
            <ac:spMk id="553" creationId="{00000000-0000-0000-0000-000000000000}"/>
          </ac:spMkLst>
        </pc:spChg>
        <pc:spChg chg="del topLvl">
          <ac:chgData name="Mishra, M.K. (Manish, Student M-CS)" userId="8a22b788-8ba7-473c-8814-40fa28c4012b" providerId="ADAL" clId="{3E5BDC52-E6B0-4BC2-9C35-997C4BB644D7}" dt="2023-12-19T11:39:32.844" v="30596" actId="478"/>
          <ac:spMkLst>
            <pc:docMk/>
            <pc:sldMk cId="2796338066" sldId="303"/>
            <ac:spMk id="554" creationId="{00000000-0000-0000-0000-000000000000}"/>
          </ac:spMkLst>
        </pc:spChg>
        <pc:grpChg chg="add mod">
          <ac:chgData name="Mishra, M.K. (Manish, Student M-CS)" userId="8a22b788-8ba7-473c-8814-40fa28c4012b" providerId="ADAL" clId="{3E5BDC52-E6B0-4BC2-9C35-997C4BB644D7}" dt="2023-12-20T22:49:07.929" v="45543" actId="1076"/>
          <ac:grpSpMkLst>
            <pc:docMk/>
            <pc:sldMk cId="2796338066" sldId="303"/>
            <ac:grpSpMk id="2" creationId="{B5FB76BF-E6B5-5020-4272-CD42D6C77533}"/>
          </ac:grpSpMkLst>
        </pc:grpChg>
        <pc:grpChg chg="del">
          <ac:chgData name="Mishra, M.K. (Manish, Student M-CS)" userId="8a22b788-8ba7-473c-8814-40fa28c4012b" providerId="ADAL" clId="{3E5BDC52-E6B0-4BC2-9C35-997C4BB644D7}" dt="2023-12-19T11:39:32.844" v="30596" actId="478"/>
          <ac:grpSpMkLst>
            <pc:docMk/>
            <pc:sldMk cId="2796338066" sldId="303"/>
            <ac:grpSpMk id="552" creationId="{00000000-0000-0000-0000-000000000000}"/>
          </ac:grpSpMkLst>
        </pc:grpChg>
        <pc:grpChg chg="mod">
          <ac:chgData name="Mishra, M.K. (Manish, Student M-CS)" userId="8a22b788-8ba7-473c-8814-40fa28c4012b" providerId="ADAL" clId="{3E5BDC52-E6B0-4BC2-9C35-997C4BB644D7}" dt="2023-12-20T23:07:49.440" v="45795" actId="1076"/>
          <ac:grpSpMkLst>
            <pc:docMk/>
            <pc:sldMk cId="2796338066" sldId="303"/>
            <ac:grpSpMk id="564" creationId="{00000000-0000-0000-0000-000000000000}"/>
          </ac:grpSpMkLst>
        </pc:grpChg>
        <pc:picChg chg="add mod">
          <ac:chgData name="Mishra, M.K. (Manish, Student M-CS)" userId="8a22b788-8ba7-473c-8814-40fa28c4012b" providerId="ADAL" clId="{3E5BDC52-E6B0-4BC2-9C35-997C4BB644D7}" dt="2023-12-20T22:49:03.757" v="45542" actId="164"/>
          <ac:picMkLst>
            <pc:docMk/>
            <pc:sldMk cId="2796338066" sldId="303"/>
            <ac:picMk id="3" creationId="{C43FAE4E-6CCA-0CFE-331C-B8251202F6E3}"/>
          </ac:picMkLst>
        </pc:picChg>
        <pc:picChg chg="add del mod">
          <ac:chgData name="Mishra, M.K. (Manish, Student M-CS)" userId="8a22b788-8ba7-473c-8814-40fa28c4012b" providerId="ADAL" clId="{3E5BDC52-E6B0-4BC2-9C35-997C4BB644D7}" dt="2023-12-19T11:38:46.730" v="30579" actId="478"/>
          <ac:picMkLst>
            <pc:docMk/>
            <pc:sldMk cId="2796338066" sldId="303"/>
            <ac:picMk id="2050" creationId="{3AF883A7-E6C6-514C-B0F6-2E15DCCBC9AE}"/>
          </ac:picMkLst>
        </pc:picChg>
        <pc:picChg chg="add del mod">
          <ac:chgData name="Mishra, M.K. (Manish, Student M-CS)" userId="8a22b788-8ba7-473c-8814-40fa28c4012b" providerId="ADAL" clId="{3E5BDC52-E6B0-4BC2-9C35-997C4BB644D7}" dt="2023-12-20T22:15:55.105" v="44583" actId="478"/>
          <ac:picMkLst>
            <pc:docMk/>
            <pc:sldMk cId="2796338066" sldId="303"/>
            <ac:picMk id="2052" creationId="{102259D5-4493-B4C5-9F02-C4B184307D52}"/>
          </ac:picMkLst>
        </pc:picChg>
      </pc:sldChg>
      <pc:sldChg chg="modSp add del mod ord modShow modNotesTx">
        <pc:chgData name="Mishra, M.K. (Manish, Student M-CS)" userId="8a22b788-8ba7-473c-8814-40fa28c4012b" providerId="ADAL" clId="{3E5BDC52-E6B0-4BC2-9C35-997C4BB644D7}" dt="2023-12-20T23:14:24.771" v="45844" actId="47"/>
        <pc:sldMkLst>
          <pc:docMk/>
          <pc:sldMk cId="3199462845" sldId="304"/>
        </pc:sldMkLst>
        <pc:spChg chg="mod">
          <ac:chgData name="Mishra, M.K. (Manish, Student M-CS)" userId="8a22b788-8ba7-473c-8814-40fa28c4012b" providerId="ADAL" clId="{3E5BDC52-E6B0-4BC2-9C35-997C4BB644D7}" dt="2023-12-20T23:06:48.631" v="45740" actId="403"/>
          <ac:spMkLst>
            <pc:docMk/>
            <pc:sldMk cId="3199462845" sldId="304"/>
            <ac:spMk id="249" creationId="{00000000-0000-0000-0000-000000000000}"/>
          </ac:spMkLst>
        </pc:spChg>
      </pc:sldChg>
      <pc:sldChg chg="addSp delSp modSp add mod ord addAnim delAnim modAnim modNotesTx">
        <pc:chgData name="Mishra, M.K. (Manish, Student M-CS)" userId="8a22b788-8ba7-473c-8814-40fa28c4012b" providerId="ADAL" clId="{3E5BDC52-E6B0-4BC2-9C35-997C4BB644D7}" dt="2023-12-21T22:10:10.298" v="61176"/>
        <pc:sldMkLst>
          <pc:docMk/>
          <pc:sldMk cId="420027708" sldId="305"/>
        </pc:sldMkLst>
        <pc:spChg chg="mod">
          <ac:chgData name="Mishra, M.K. (Manish, Student M-CS)" userId="8a22b788-8ba7-473c-8814-40fa28c4012b" providerId="ADAL" clId="{3E5BDC52-E6B0-4BC2-9C35-997C4BB644D7}" dt="2023-12-21T22:09:05.336" v="61133" actId="1076"/>
          <ac:spMkLst>
            <pc:docMk/>
            <pc:sldMk cId="420027708" sldId="305"/>
            <ac:spMk id="2" creationId="{0F764065-D149-AEBC-E7FC-9D8967131165}"/>
          </ac:spMkLst>
        </pc:spChg>
        <pc:spChg chg="add mod">
          <ac:chgData name="Mishra, M.K. (Manish, Student M-CS)" userId="8a22b788-8ba7-473c-8814-40fa28c4012b" providerId="ADAL" clId="{3E5BDC52-E6B0-4BC2-9C35-997C4BB644D7}" dt="2023-12-21T20:49:50.318" v="58594" actId="20577"/>
          <ac:spMkLst>
            <pc:docMk/>
            <pc:sldMk cId="420027708" sldId="305"/>
            <ac:spMk id="6" creationId="{6C552F8E-2D79-BE14-0BA0-F757CDE0BAD7}"/>
          </ac:spMkLst>
        </pc:spChg>
        <pc:spChg chg="del mod">
          <ac:chgData name="Mishra, M.K. (Manish, Student M-CS)" userId="8a22b788-8ba7-473c-8814-40fa28c4012b" providerId="ADAL" clId="{3E5BDC52-E6B0-4BC2-9C35-997C4BB644D7}" dt="2023-12-21T17:48:18.029" v="56675" actId="478"/>
          <ac:spMkLst>
            <pc:docMk/>
            <pc:sldMk cId="420027708" sldId="305"/>
            <ac:spMk id="6" creationId="{C555F7A2-3753-CEB1-0711-2DD11EF7BB36}"/>
          </ac:spMkLst>
        </pc:spChg>
        <pc:spChg chg="add del mod topLvl">
          <ac:chgData name="Mishra, M.K. (Manish, Student M-CS)" userId="8a22b788-8ba7-473c-8814-40fa28c4012b" providerId="ADAL" clId="{3E5BDC52-E6B0-4BC2-9C35-997C4BB644D7}" dt="2023-12-21T18:19:49.487" v="56893" actId="164"/>
          <ac:spMkLst>
            <pc:docMk/>
            <pc:sldMk cId="420027708" sldId="305"/>
            <ac:spMk id="7" creationId="{E88168CA-C618-75BF-C1A3-E082100781AC}"/>
          </ac:spMkLst>
        </pc:spChg>
        <pc:spChg chg="add del mod">
          <ac:chgData name="Mishra, M.K. (Manish, Student M-CS)" userId="8a22b788-8ba7-473c-8814-40fa28c4012b" providerId="ADAL" clId="{3E5BDC52-E6B0-4BC2-9C35-997C4BB644D7}" dt="2023-12-21T20:58:53.062" v="58652" actId="1076"/>
          <ac:spMkLst>
            <pc:docMk/>
            <pc:sldMk cId="420027708" sldId="305"/>
            <ac:spMk id="8" creationId="{CB2C52A1-D1B9-4CBE-2252-18A676FDAD89}"/>
          </ac:spMkLst>
        </pc:spChg>
        <pc:spChg chg="mod">
          <ac:chgData name="Mishra, M.K. (Manish, Student M-CS)" userId="8a22b788-8ba7-473c-8814-40fa28c4012b" providerId="ADAL" clId="{3E5BDC52-E6B0-4BC2-9C35-997C4BB644D7}" dt="2023-12-20T23:07:00.138" v="45760" actId="20577"/>
          <ac:spMkLst>
            <pc:docMk/>
            <pc:sldMk cId="420027708" sldId="305"/>
            <ac:spMk id="9" creationId="{25B74269-E122-48CC-19A0-8612DE84A548}"/>
          </ac:spMkLst>
        </pc:spChg>
        <pc:spChg chg="add del mod">
          <ac:chgData name="Mishra, M.K. (Manish, Student M-CS)" userId="8a22b788-8ba7-473c-8814-40fa28c4012b" providerId="ADAL" clId="{3E5BDC52-E6B0-4BC2-9C35-997C4BB644D7}" dt="2023-12-21T21:30:56.543" v="58910" actId="478"/>
          <ac:spMkLst>
            <pc:docMk/>
            <pc:sldMk cId="420027708" sldId="305"/>
            <ac:spMk id="10" creationId="{8F769554-14BE-E8AE-0C3C-F55D86ED5C48}"/>
          </ac:spMkLst>
        </pc:spChg>
        <pc:spChg chg="add del mod">
          <ac:chgData name="Mishra, M.K. (Manish, Student M-CS)" userId="8a22b788-8ba7-473c-8814-40fa28c4012b" providerId="ADAL" clId="{3E5BDC52-E6B0-4BC2-9C35-997C4BB644D7}" dt="2023-12-21T18:00:57.933" v="56734" actId="478"/>
          <ac:spMkLst>
            <pc:docMk/>
            <pc:sldMk cId="420027708" sldId="305"/>
            <ac:spMk id="10" creationId="{BC231DA1-EB4C-5793-27B9-1EE7B869A29C}"/>
          </ac:spMkLst>
        </pc:spChg>
        <pc:spChg chg="add mod">
          <ac:chgData name="Mishra, M.K. (Manish, Student M-CS)" userId="8a22b788-8ba7-473c-8814-40fa28c4012b" providerId="ADAL" clId="{3E5BDC52-E6B0-4BC2-9C35-997C4BB644D7}" dt="2023-12-21T22:09:18.318" v="61170" actId="1035"/>
          <ac:spMkLst>
            <pc:docMk/>
            <pc:sldMk cId="420027708" sldId="305"/>
            <ac:spMk id="11" creationId="{53A48BC2-6F15-70FE-04E3-66C73AAE1EB5}"/>
          </ac:spMkLst>
        </pc:spChg>
        <pc:spChg chg="add del mod">
          <ac:chgData name="Mishra, M.K. (Manish, Student M-CS)" userId="8a22b788-8ba7-473c-8814-40fa28c4012b" providerId="ADAL" clId="{3E5BDC52-E6B0-4BC2-9C35-997C4BB644D7}" dt="2023-12-21T18:00:57.933" v="56734" actId="478"/>
          <ac:spMkLst>
            <pc:docMk/>
            <pc:sldMk cId="420027708" sldId="305"/>
            <ac:spMk id="11" creationId="{7753B3E6-DA34-8FF3-3858-1FEDDEE63E48}"/>
          </ac:spMkLst>
        </pc:spChg>
        <pc:spChg chg="add mod">
          <ac:chgData name="Mishra, M.K. (Manish, Student M-CS)" userId="8a22b788-8ba7-473c-8814-40fa28c4012b" providerId="ADAL" clId="{3E5BDC52-E6B0-4BC2-9C35-997C4BB644D7}" dt="2023-12-21T22:09:18.318" v="61170" actId="1035"/>
          <ac:spMkLst>
            <pc:docMk/>
            <pc:sldMk cId="420027708" sldId="305"/>
            <ac:spMk id="12" creationId="{038FC023-6A32-6408-8AE3-379F34771733}"/>
          </ac:spMkLst>
        </pc:spChg>
        <pc:spChg chg="add del mod">
          <ac:chgData name="Mishra, M.K. (Manish, Student M-CS)" userId="8a22b788-8ba7-473c-8814-40fa28c4012b" providerId="ADAL" clId="{3E5BDC52-E6B0-4BC2-9C35-997C4BB644D7}" dt="2023-12-21T18:01:07.338" v="56736" actId="478"/>
          <ac:spMkLst>
            <pc:docMk/>
            <pc:sldMk cId="420027708" sldId="305"/>
            <ac:spMk id="12" creationId="{505C871F-2411-FA6E-B3C3-E09F9AC637C6}"/>
          </ac:spMkLst>
        </pc:spChg>
        <pc:spChg chg="del">
          <ac:chgData name="Mishra, M.K. (Manish, Student M-CS)" userId="8a22b788-8ba7-473c-8814-40fa28c4012b" providerId="ADAL" clId="{3E5BDC52-E6B0-4BC2-9C35-997C4BB644D7}" dt="2023-12-19T10:51:08.389" v="27399" actId="478"/>
          <ac:spMkLst>
            <pc:docMk/>
            <pc:sldMk cId="420027708" sldId="305"/>
            <ac:spMk id="12" creationId="{7D50A87D-23FD-1B7B-BFC0-E109BBD72AEB}"/>
          </ac:spMkLst>
        </pc:spChg>
        <pc:spChg chg="del">
          <ac:chgData name="Mishra, M.K. (Manish, Student M-CS)" userId="8a22b788-8ba7-473c-8814-40fa28c4012b" providerId="ADAL" clId="{3E5BDC52-E6B0-4BC2-9C35-997C4BB644D7}" dt="2023-12-19T10:51:11.075" v="27400" actId="478"/>
          <ac:spMkLst>
            <pc:docMk/>
            <pc:sldMk cId="420027708" sldId="305"/>
            <ac:spMk id="13" creationId="{07BD6A94-3F4B-EB0B-6A8E-6FE93E7A1495}"/>
          </ac:spMkLst>
        </pc:spChg>
        <pc:spChg chg="add mod">
          <ac:chgData name="Mishra, M.K. (Manish, Student M-CS)" userId="8a22b788-8ba7-473c-8814-40fa28c4012b" providerId="ADAL" clId="{3E5BDC52-E6B0-4BC2-9C35-997C4BB644D7}" dt="2023-12-21T22:09:18.318" v="61170" actId="1035"/>
          <ac:spMkLst>
            <pc:docMk/>
            <pc:sldMk cId="420027708" sldId="305"/>
            <ac:spMk id="13" creationId="{088F878B-04F1-20D1-175B-DDAA3BCC1C64}"/>
          </ac:spMkLst>
        </pc:spChg>
        <pc:spChg chg="add del mod">
          <ac:chgData name="Mishra, M.K. (Manish, Student M-CS)" userId="8a22b788-8ba7-473c-8814-40fa28c4012b" providerId="ADAL" clId="{3E5BDC52-E6B0-4BC2-9C35-997C4BB644D7}" dt="2023-12-21T18:11:41.643" v="56782" actId="478"/>
          <ac:spMkLst>
            <pc:docMk/>
            <pc:sldMk cId="420027708" sldId="305"/>
            <ac:spMk id="13" creationId="{114E74AD-D055-C9D3-1CC0-EADE6800A729}"/>
          </ac:spMkLst>
        </pc:spChg>
        <pc:spChg chg="add del mod">
          <ac:chgData name="Mishra, M.K. (Manish, Student M-CS)" userId="8a22b788-8ba7-473c-8814-40fa28c4012b" providerId="ADAL" clId="{3E5BDC52-E6B0-4BC2-9C35-997C4BB644D7}" dt="2023-12-21T18:00:57.933" v="56734" actId="478"/>
          <ac:spMkLst>
            <pc:docMk/>
            <pc:sldMk cId="420027708" sldId="305"/>
            <ac:spMk id="14" creationId="{081BC32E-41C5-4AFD-E6F1-A396AADFD8F6}"/>
          </ac:spMkLst>
        </pc:spChg>
        <pc:spChg chg="del">
          <ac:chgData name="Mishra, M.K. (Manish, Student M-CS)" userId="8a22b788-8ba7-473c-8814-40fa28c4012b" providerId="ADAL" clId="{3E5BDC52-E6B0-4BC2-9C35-997C4BB644D7}" dt="2023-12-19T10:51:08.389" v="27399" actId="478"/>
          <ac:spMkLst>
            <pc:docMk/>
            <pc:sldMk cId="420027708" sldId="305"/>
            <ac:spMk id="14" creationId="{849A0F5C-4B05-7CD9-5AA4-440AC1314E91}"/>
          </ac:spMkLst>
        </pc:spChg>
        <pc:spChg chg="add del mod">
          <ac:chgData name="Mishra, M.K. (Manish, Student M-CS)" userId="8a22b788-8ba7-473c-8814-40fa28c4012b" providerId="ADAL" clId="{3E5BDC52-E6B0-4BC2-9C35-997C4BB644D7}" dt="2023-12-21T22:08:07.523" v="61125"/>
          <ac:spMkLst>
            <pc:docMk/>
            <pc:sldMk cId="420027708" sldId="305"/>
            <ac:spMk id="14" creationId="{C798F9C9-A692-EC5F-84A1-7AD24B4424AB}"/>
          </ac:spMkLst>
        </pc:spChg>
        <pc:spChg chg="del">
          <ac:chgData name="Mishra, M.K. (Manish, Student M-CS)" userId="8a22b788-8ba7-473c-8814-40fa28c4012b" providerId="ADAL" clId="{3E5BDC52-E6B0-4BC2-9C35-997C4BB644D7}" dt="2023-12-19T10:51:11.075" v="27400" actId="478"/>
          <ac:spMkLst>
            <pc:docMk/>
            <pc:sldMk cId="420027708" sldId="305"/>
            <ac:spMk id="15" creationId="{52AD14A8-547D-5BA6-5BB9-062404D7A6FA}"/>
          </ac:spMkLst>
        </pc:spChg>
        <pc:spChg chg="add del mod">
          <ac:chgData name="Mishra, M.K. (Manish, Student M-CS)" userId="8a22b788-8ba7-473c-8814-40fa28c4012b" providerId="ADAL" clId="{3E5BDC52-E6B0-4BC2-9C35-997C4BB644D7}" dt="2023-12-21T22:08:20.016" v="61129"/>
          <ac:spMkLst>
            <pc:docMk/>
            <pc:sldMk cId="420027708" sldId="305"/>
            <ac:spMk id="15" creationId="{AE42812D-4408-1706-FBE5-A2E9E6896D0C}"/>
          </ac:spMkLst>
        </pc:spChg>
        <pc:spChg chg="del">
          <ac:chgData name="Mishra, M.K. (Manish, Student M-CS)" userId="8a22b788-8ba7-473c-8814-40fa28c4012b" providerId="ADAL" clId="{3E5BDC52-E6B0-4BC2-9C35-997C4BB644D7}" dt="2023-12-19T10:51:11.075" v="27400" actId="478"/>
          <ac:spMkLst>
            <pc:docMk/>
            <pc:sldMk cId="420027708" sldId="305"/>
            <ac:spMk id="16" creationId="{41BB1A9D-8897-A921-8037-4C7F1A5B565D}"/>
          </ac:spMkLst>
        </pc:spChg>
        <pc:spChg chg="add del mod">
          <ac:chgData name="Mishra, M.K. (Manish, Student M-CS)" userId="8a22b788-8ba7-473c-8814-40fa28c4012b" providerId="ADAL" clId="{3E5BDC52-E6B0-4BC2-9C35-997C4BB644D7}" dt="2023-12-21T22:08:20.016" v="61129"/>
          <ac:spMkLst>
            <pc:docMk/>
            <pc:sldMk cId="420027708" sldId="305"/>
            <ac:spMk id="16" creationId="{5860F973-2565-C037-D073-C9B67036947F}"/>
          </ac:spMkLst>
        </pc:spChg>
        <pc:spChg chg="add mod">
          <ac:chgData name="Mishra, M.K. (Manish, Student M-CS)" userId="8a22b788-8ba7-473c-8814-40fa28c4012b" providerId="ADAL" clId="{3E5BDC52-E6B0-4BC2-9C35-997C4BB644D7}" dt="2023-12-21T22:09:27.597" v="61171" actId="1076"/>
          <ac:spMkLst>
            <pc:docMk/>
            <pc:sldMk cId="420027708" sldId="305"/>
            <ac:spMk id="17" creationId="{A7E4CC38-C8B6-B9ED-B1B9-DB3F77F2A526}"/>
          </ac:spMkLst>
        </pc:spChg>
        <pc:spChg chg="add mod">
          <ac:chgData name="Mishra, M.K. (Manish, Student M-CS)" userId="8a22b788-8ba7-473c-8814-40fa28c4012b" providerId="ADAL" clId="{3E5BDC52-E6B0-4BC2-9C35-997C4BB644D7}" dt="2023-12-21T22:09:27.597" v="61171" actId="1076"/>
          <ac:spMkLst>
            <pc:docMk/>
            <pc:sldMk cId="420027708" sldId="305"/>
            <ac:spMk id="18" creationId="{1060D796-0864-D5FC-2308-C5F964633DFB}"/>
          </ac:spMkLst>
        </pc:spChg>
        <pc:spChg chg="add del mod">
          <ac:chgData name="Mishra, M.K. (Manish, Student M-CS)" userId="8a22b788-8ba7-473c-8814-40fa28c4012b" providerId="ADAL" clId="{3E5BDC52-E6B0-4BC2-9C35-997C4BB644D7}" dt="2023-12-21T18:00:48.288" v="56720"/>
          <ac:spMkLst>
            <pc:docMk/>
            <pc:sldMk cId="420027708" sldId="305"/>
            <ac:spMk id="18" creationId="{42FD55BE-3F14-F8E1-F9BE-59C3157C9A0F}"/>
          </ac:spMkLst>
        </pc:spChg>
        <pc:spChg chg="del">
          <ac:chgData name="Mishra, M.K. (Manish, Student M-CS)" userId="8a22b788-8ba7-473c-8814-40fa28c4012b" providerId="ADAL" clId="{3E5BDC52-E6B0-4BC2-9C35-997C4BB644D7}" dt="2023-12-19T10:51:08.389" v="27399" actId="478"/>
          <ac:spMkLst>
            <pc:docMk/>
            <pc:sldMk cId="420027708" sldId="305"/>
            <ac:spMk id="19" creationId="{A6C591AE-AAEA-9832-CCA4-64AA78B92C5C}"/>
          </ac:spMkLst>
        </pc:spChg>
        <pc:spChg chg="add del mod">
          <ac:chgData name="Mishra, M.K. (Manish, Student M-CS)" userId="8a22b788-8ba7-473c-8814-40fa28c4012b" providerId="ADAL" clId="{3E5BDC52-E6B0-4BC2-9C35-997C4BB644D7}" dt="2023-12-21T18:01:18.947" v="56740"/>
          <ac:spMkLst>
            <pc:docMk/>
            <pc:sldMk cId="420027708" sldId="305"/>
            <ac:spMk id="19" creationId="{B20113E9-CE31-BE07-8CF4-0CAD3F005573}"/>
          </ac:spMkLst>
        </pc:spChg>
        <pc:spChg chg="add del mod">
          <ac:chgData name="Mishra, M.K. (Manish, Student M-CS)" userId="8a22b788-8ba7-473c-8814-40fa28c4012b" providerId="ADAL" clId="{3E5BDC52-E6B0-4BC2-9C35-997C4BB644D7}" dt="2023-12-21T18:00:57.933" v="56734" actId="478"/>
          <ac:spMkLst>
            <pc:docMk/>
            <pc:sldMk cId="420027708" sldId="305"/>
            <ac:spMk id="21" creationId="{B0FD8405-7B82-6B5E-4524-1B3F3CC273B7}"/>
          </ac:spMkLst>
        </pc:spChg>
        <pc:spChg chg="add mod">
          <ac:chgData name="Mishra, M.K. (Manish, Student M-CS)" userId="8a22b788-8ba7-473c-8814-40fa28c4012b" providerId="ADAL" clId="{3E5BDC52-E6B0-4BC2-9C35-997C4BB644D7}" dt="2023-12-21T22:09:18.318" v="61170" actId="1035"/>
          <ac:spMkLst>
            <pc:docMk/>
            <pc:sldMk cId="420027708" sldId="305"/>
            <ac:spMk id="28" creationId="{3818F2E1-A0FA-AAE8-BB0E-FE611869EFE9}"/>
          </ac:spMkLst>
        </pc:spChg>
        <pc:spChg chg="add mod ord">
          <ac:chgData name="Mishra, M.K. (Manish, Student M-CS)" userId="8a22b788-8ba7-473c-8814-40fa28c4012b" providerId="ADAL" clId="{3E5BDC52-E6B0-4BC2-9C35-997C4BB644D7}" dt="2023-12-21T22:09:18.318" v="61170" actId="1035"/>
          <ac:spMkLst>
            <pc:docMk/>
            <pc:sldMk cId="420027708" sldId="305"/>
            <ac:spMk id="29" creationId="{713E5A4C-D8D4-BDBC-F0D0-C2377EB24743}"/>
          </ac:spMkLst>
        </pc:spChg>
        <pc:spChg chg="del">
          <ac:chgData name="Mishra, M.K. (Manish, Student M-CS)" userId="8a22b788-8ba7-473c-8814-40fa28c4012b" providerId="ADAL" clId="{3E5BDC52-E6B0-4BC2-9C35-997C4BB644D7}" dt="2023-12-19T10:51:08.389" v="27399" actId="478"/>
          <ac:spMkLst>
            <pc:docMk/>
            <pc:sldMk cId="420027708" sldId="305"/>
            <ac:spMk id="29" creationId="{B12237E8-80ED-98BC-65CF-EFA4877E1196}"/>
          </ac:spMkLst>
        </pc:spChg>
        <pc:spChg chg="del">
          <ac:chgData name="Mishra, M.K. (Manish, Student M-CS)" userId="8a22b788-8ba7-473c-8814-40fa28c4012b" providerId="ADAL" clId="{3E5BDC52-E6B0-4BC2-9C35-997C4BB644D7}" dt="2023-12-19T10:51:08.389" v="27399" actId="478"/>
          <ac:spMkLst>
            <pc:docMk/>
            <pc:sldMk cId="420027708" sldId="305"/>
            <ac:spMk id="30" creationId="{7CBE0F8C-C8E0-0440-9DAA-30F660D8C27F}"/>
          </ac:spMkLst>
        </pc:spChg>
        <pc:spChg chg="add del mod">
          <ac:chgData name="Mishra, M.K. (Manish, Student M-CS)" userId="8a22b788-8ba7-473c-8814-40fa28c4012b" providerId="ADAL" clId="{3E5BDC52-E6B0-4BC2-9C35-997C4BB644D7}" dt="2023-12-21T18:16:21.745" v="56862" actId="478"/>
          <ac:spMkLst>
            <pc:docMk/>
            <pc:sldMk cId="420027708" sldId="305"/>
            <ac:spMk id="30" creationId="{AFCE63CB-A1F4-A1DB-0486-2F2C57EF82F2}"/>
          </ac:spMkLst>
        </pc:spChg>
        <pc:spChg chg="del">
          <ac:chgData name="Mishra, M.K. (Manish, Student M-CS)" userId="8a22b788-8ba7-473c-8814-40fa28c4012b" providerId="ADAL" clId="{3E5BDC52-E6B0-4BC2-9C35-997C4BB644D7}" dt="2023-12-19T10:51:08.389" v="27399" actId="478"/>
          <ac:spMkLst>
            <pc:docMk/>
            <pc:sldMk cId="420027708" sldId="305"/>
            <ac:spMk id="31" creationId="{E5C1EAF9-5333-1349-A640-2208640E955A}"/>
          </ac:spMkLst>
        </pc:spChg>
        <pc:spChg chg="add del mod">
          <ac:chgData name="Mishra, M.K. (Manish, Student M-CS)" userId="8a22b788-8ba7-473c-8814-40fa28c4012b" providerId="ADAL" clId="{3E5BDC52-E6B0-4BC2-9C35-997C4BB644D7}" dt="2023-12-21T18:16:22.813" v="56863" actId="478"/>
          <ac:spMkLst>
            <pc:docMk/>
            <pc:sldMk cId="420027708" sldId="305"/>
            <ac:spMk id="34" creationId="{7AB057C2-3A4D-3626-975C-A9C2863E932E}"/>
          </ac:spMkLst>
        </pc:spChg>
        <pc:spChg chg="add del mod">
          <ac:chgData name="Mishra, M.K. (Manish, Student M-CS)" userId="8a22b788-8ba7-473c-8814-40fa28c4012b" providerId="ADAL" clId="{3E5BDC52-E6B0-4BC2-9C35-997C4BB644D7}" dt="2023-12-21T18:16:24.095" v="56864" actId="478"/>
          <ac:spMkLst>
            <pc:docMk/>
            <pc:sldMk cId="420027708" sldId="305"/>
            <ac:spMk id="35" creationId="{7A0F177E-A756-1383-1D82-9A6DAD31EF0F}"/>
          </ac:spMkLst>
        </pc:spChg>
        <pc:spChg chg="add mod">
          <ac:chgData name="Mishra, M.K. (Manish, Student M-CS)" userId="8a22b788-8ba7-473c-8814-40fa28c4012b" providerId="ADAL" clId="{3E5BDC52-E6B0-4BC2-9C35-997C4BB644D7}" dt="2023-12-21T20:58:48.645" v="58651" actId="1076"/>
          <ac:spMkLst>
            <pc:docMk/>
            <pc:sldMk cId="420027708" sldId="305"/>
            <ac:spMk id="37" creationId="{6569AC8E-051D-5530-3B23-E946508726C3}"/>
          </ac:spMkLst>
        </pc:spChg>
        <pc:grpChg chg="add del mod">
          <ac:chgData name="Mishra, M.K. (Manish, Student M-CS)" userId="8a22b788-8ba7-473c-8814-40fa28c4012b" providerId="ADAL" clId="{3E5BDC52-E6B0-4BC2-9C35-997C4BB644D7}" dt="2023-12-21T18:16:36.695" v="56865" actId="165"/>
          <ac:grpSpMkLst>
            <pc:docMk/>
            <pc:sldMk cId="420027708" sldId="305"/>
            <ac:grpSpMk id="25" creationId="{0C403F26-9901-B0AA-0470-25524046C5F9}"/>
          </ac:grpSpMkLst>
        </pc:grpChg>
        <pc:grpChg chg="add del mod">
          <ac:chgData name="Mishra, M.K. (Manish, Student M-CS)" userId="8a22b788-8ba7-473c-8814-40fa28c4012b" providerId="ADAL" clId="{3E5BDC52-E6B0-4BC2-9C35-997C4BB644D7}" dt="2023-12-21T18:19:41.873" v="56892" actId="165"/>
          <ac:grpSpMkLst>
            <pc:docMk/>
            <pc:sldMk cId="420027708" sldId="305"/>
            <ac:grpSpMk id="38" creationId="{C6C393F1-0284-BB87-AF96-CECC2F3C3813}"/>
          </ac:grpSpMkLst>
        </pc:grpChg>
        <pc:grpChg chg="add mod">
          <ac:chgData name="Mishra, M.K. (Manish, Student M-CS)" userId="8a22b788-8ba7-473c-8814-40fa28c4012b" providerId="ADAL" clId="{3E5BDC52-E6B0-4BC2-9C35-997C4BB644D7}" dt="2023-12-21T22:09:18.318" v="61170" actId="1035"/>
          <ac:grpSpMkLst>
            <pc:docMk/>
            <pc:sldMk cId="420027708" sldId="305"/>
            <ac:grpSpMk id="39" creationId="{9640D6F1-1D91-BD32-3027-AFA3C5860BA4}"/>
          </ac:grpSpMkLst>
        </pc:grpChg>
        <pc:picChg chg="del">
          <ac:chgData name="Mishra, M.K. (Manish, Student M-CS)" userId="8a22b788-8ba7-473c-8814-40fa28c4012b" providerId="ADAL" clId="{3E5BDC52-E6B0-4BC2-9C35-997C4BB644D7}" dt="2023-12-19T10:51:08.389" v="27399" actId="478"/>
          <ac:picMkLst>
            <pc:docMk/>
            <pc:sldMk cId="420027708" sldId="305"/>
            <ac:picMk id="11" creationId="{C97383C1-8D7F-4090-DAD8-7D4909C27A9C}"/>
          </ac:picMkLst>
        </pc:picChg>
        <pc:picChg chg="add del mod">
          <ac:chgData name="Mishra, M.K. (Manish, Student M-CS)" userId="8a22b788-8ba7-473c-8814-40fa28c4012b" providerId="ADAL" clId="{3E5BDC52-E6B0-4BC2-9C35-997C4BB644D7}" dt="2023-12-21T18:00:51.713" v="56730" actId="22"/>
          <ac:picMkLst>
            <pc:docMk/>
            <pc:sldMk cId="420027708" sldId="305"/>
            <ac:picMk id="16" creationId="{44189CD5-798B-4792-CA14-4B3CF72C3339}"/>
          </ac:picMkLst>
        </pc:picChg>
        <pc:picChg chg="add del mod modCrop">
          <ac:chgData name="Mishra, M.K. (Manish, Student M-CS)" userId="8a22b788-8ba7-473c-8814-40fa28c4012b" providerId="ADAL" clId="{3E5BDC52-E6B0-4BC2-9C35-997C4BB644D7}" dt="2023-12-21T18:00:57.933" v="56734" actId="478"/>
          <ac:picMkLst>
            <pc:docMk/>
            <pc:sldMk cId="420027708" sldId="305"/>
            <ac:picMk id="17" creationId="{51541971-5839-3848-0D81-FEA41D9E655E}"/>
          </ac:picMkLst>
        </pc:picChg>
        <pc:picChg chg="del">
          <ac:chgData name="Mishra, M.K. (Manish, Student M-CS)" userId="8a22b788-8ba7-473c-8814-40fa28c4012b" providerId="ADAL" clId="{3E5BDC52-E6B0-4BC2-9C35-997C4BB644D7}" dt="2023-12-19T10:51:08.389" v="27399" actId="478"/>
          <ac:picMkLst>
            <pc:docMk/>
            <pc:sldMk cId="420027708" sldId="305"/>
            <ac:picMk id="18" creationId="{E80C63F1-E000-2DAD-95E8-17D3F6C492F6}"/>
          </ac:picMkLst>
        </pc:picChg>
        <pc:picChg chg="add del mod modCrop">
          <ac:chgData name="Mishra, M.K. (Manish, Student M-CS)" userId="8a22b788-8ba7-473c-8814-40fa28c4012b" providerId="ADAL" clId="{3E5BDC52-E6B0-4BC2-9C35-997C4BB644D7}" dt="2023-12-20T21:36:30.609" v="44067" actId="478"/>
          <ac:picMkLst>
            <pc:docMk/>
            <pc:sldMk cId="420027708" sldId="305"/>
            <ac:picMk id="20" creationId="{87248E72-712F-0D80-E123-4506345C8D75}"/>
          </ac:picMkLst>
        </pc:picChg>
        <pc:picChg chg="add del mod">
          <ac:chgData name="Mishra, M.K. (Manish, Student M-CS)" userId="8a22b788-8ba7-473c-8814-40fa28c4012b" providerId="ADAL" clId="{3E5BDC52-E6B0-4BC2-9C35-997C4BB644D7}" dt="2023-12-21T18:12:32.741" v="56801" actId="478"/>
          <ac:picMkLst>
            <pc:docMk/>
            <pc:sldMk cId="420027708" sldId="305"/>
            <ac:picMk id="22" creationId="{0A613E9B-6B6E-5C4C-0C91-5B6F548ED175}"/>
          </ac:picMkLst>
        </pc:picChg>
        <pc:picChg chg="del">
          <ac:chgData name="Mishra, M.K. (Manish, Student M-CS)" userId="8a22b788-8ba7-473c-8814-40fa28c4012b" providerId="ADAL" clId="{3E5BDC52-E6B0-4BC2-9C35-997C4BB644D7}" dt="2023-12-19T10:51:08.389" v="27399" actId="478"/>
          <ac:picMkLst>
            <pc:docMk/>
            <pc:sldMk cId="420027708" sldId="305"/>
            <ac:picMk id="23" creationId="{FC23E469-45E4-17C5-9142-2D73A4B1CFFF}"/>
          </ac:picMkLst>
        </pc:picChg>
        <pc:picChg chg="add mod ord topLvl">
          <ac:chgData name="Mishra, M.K. (Manish, Student M-CS)" userId="8a22b788-8ba7-473c-8814-40fa28c4012b" providerId="ADAL" clId="{3E5BDC52-E6B0-4BC2-9C35-997C4BB644D7}" dt="2023-12-21T18:19:49.487" v="56893" actId="164"/>
          <ac:picMkLst>
            <pc:docMk/>
            <pc:sldMk cId="420027708" sldId="305"/>
            <ac:picMk id="24" creationId="{5C22A592-9960-DAF7-83E5-23AD3ED8C303}"/>
          </ac:picMkLst>
        </pc:picChg>
        <pc:picChg chg="del">
          <ac:chgData name="Mishra, M.K. (Manish, Student M-CS)" userId="8a22b788-8ba7-473c-8814-40fa28c4012b" providerId="ADAL" clId="{3E5BDC52-E6B0-4BC2-9C35-997C4BB644D7}" dt="2023-12-19T10:51:08.389" v="27399" actId="478"/>
          <ac:picMkLst>
            <pc:docMk/>
            <pc:sldMk cId="420027708" sldId="305"/>
            <ac:picMk id="25" creationId="{4F675DA0-DE1C-549E-7051-88067D1BBC12}"/>
          </ac:picMkLst>
        </pc:picChg>
        <pc:picChg chg="add del">
          <ac:chgData name="Mishra, M.K. (Manish, Student M-CS)" userId="8a22b788-8ba7-473c-8814-40fa28c4012b" providerId="ADAL" clId="{3E5BDC52-E6B0-4BC2-9C35-997C4BB644D7}" dt="2023-12-21T18:13:53.545" v="56818" actId="22"/>
          <ac:picMkLst>
            <pc:docMk/>
            <pc:sldMk cId="420027708" sldId="305"/>
            <ac:picMk id="27" creationId="{91F5995E-DDD2-E0BE-4CDE-732171A8C4AD}"/>
          </ac:picMkLst>
        </pc:picChg>
        <pc:picChg chg="del">
          <ac:chgData name="Mishra, M.K. (Manish, Student M-CS)" userId="8a22b788-8ba7-473c-8814-40fa28c4012b" providerId="ADAL" clId="{3E5BDC52-E6B0-4BC2-9C35-997C4BB644D7}" dt="2023-12-19T10:51:08.389" v="27399" actId="478"/>
          <ac:picMkLst>
            <pc:docMk/>
            <pc:sldMk cId="420027708" sldId="305"/>
            <ac:picMk id="27" creationId="{F0E60924-E0E5-0985-4DA5-B2BCCC0469DD}"/>
          </ac:picMkLst>
        </pc:picChg>
        <pc:picChg chg="add mod">
          <ac:chgData name="Mishra, M.K. (Manish, Student M-CS)" userId="8a22b788-8ba7-473c-8814-40fa28c4012b" providerId="ADAL" clId="{3E5BDC52-E6B0-4BC2-9C35-997C4BB644D7}" dt="2023-12-21T18:19:49.487" v="56893" actId="164"/>
          <ac:picMkLst>
            <pc:docMk/>
            <pc:sldMk cId="420027708" sldId="305"/>
            <ac:picMk id="32" creationId="{1D33269E-7410-092D-445D-670AD4A183FD}"/>
          </ac:picMkLst>
        </pc:picChg>
        <pc:picChg chg="add mod">
          <ac:chgData name="Mishra, M.K. (Manish, Student M-CS)" userId="8a22b788-8ba7-473c-8814-40fa28c4012b" providerId="ADAL" clId="{3E5BDC52-E6B0-4BC2-9C35-997C4BB644D7}" dt="2023-12-21T18:19:49.487" v="56893" actId="164"/>
          <ac:picMkLst>
            <pc:docMk/>
            <pc:sldMk cId="420027708" sldId="305"/>
            <ac:picMk id="33" creationId="{B2343177-45E7-58C6-B77B-13CE39613F5E}"/>
          </ac:picMkLst>
        </pc:picChg>
        <pc:picChg chg="add del mod">
          <ac:chgData name="Mishra, M.K. (Manish, Student M-CS)" userId="8a22b788-8ba7-473c-8814-40fa28c4012b" providerId="ADAL" clId="{3E5BDC52-E6B0-4BC2-9C35-997C4BB644D7}" dt="2023-12-21T18:17:21.996" v="56872" actId="478"/>
          <ac:picMkLst>
            <pc:docMk/>
            <pc:sldMk cId="420027708" sldId="305"/>
            <ac:picMk id="36" creationId="{24D58EF0-7422-A976-6804-4E42BE41FE3F}"/>
          </ac:picMkLst>
        </pc:picChg>
      </pc:sldChg>
      <pc:sldChg chg="addSp delSp modSp add mod delAnim modAnim modNotesTx">
        <pc:chgData name="Mishra, M.K. (Manish, Student M-CS)" userId="8a22b788-8ba7-473c-8814-40fa28c4012b" providerId="ADAL" clId="{3E5BDC52-E6B0-4BC2-9C35-997C4BB644D7}" dt="2023-12-22T09:37:23.765" v="62366"/>
        <pc:sldMkLst>
          <pc:docMk/>
          <pc:sldMk cId="2890782929" sldId="306"/>
        </pc:sldMkLst>
        <pc:spChg chg="del">
          <ac:chgData name="Mishra, M.K. (Manish, Student M-CS)" userId="8a22b788-8ba7-473c-8814-40fa28c4012b" providerId="ADAL" clId="{3E5BDC52-E6B0-4BC2-9C35-997C4BB644D7}" dt="2023-12-19T11:02:20.201" v="28456" actId="478"/>
          <ac:spMkLst>
            <pc:docMk/>
            <pc:sldMk cId="2890782929" sldId="306"/>
            <ac:spMk id="6" creationId="{C555F7A2-3753-CEB1-0711-2DD11EF7BB36}"/>
          </ac:spMkLst>
        </pc:spChg>
        <pc:spChg chg="add del mod">
          <ac:chgData name="Mishra, M.K. (Manish, Student M-CS)" userId="8a22b788-8ba7-473c-8814-40fa28c4012b" providerId="ADAL" clId="{3E5BDC52-E6B0-4BC2-9C35-997C4BB644D7}" dt="2023-12-22T00:04:47.631" v="62217" actId="20577"/>
          <ac:spMkLst>
            <pc:docMk/>
            <pc:sldMk cId="2890782929" sldId="306"/>
            <ac:spMk id="6" creationId="{CC712E2A-BA7A-57AF-1A96-CF8D9040F50A}"/>
          </ac:spMkLst>
        </pc:spChg>
        <pc:spChg chg="del mod">
          <ac:chgData name="Mishra, M.K. (Manish, Student M-CS)" userId="8a22b788-8ba7-473c-8814-40fa28c4012b" providerId="ADAL" clId="{3E5BDC52-E6B0-4BC2-9C35-997C4BB644D7}" dt="2023-12-21T21:10:15.628" v="58841" actId="478"/>
          <ac:spMkLst>
            <pc:docMk/>
            <pc:sldMk cId="2890782929" sldId="306"/>
            <ac:spMk id="7" creationId="{E88168CA-C618-75BF-C1A3-E082100781AC}"/>
          </ac:spMkLst>
        </pc:spChg>
        <pc:spChg chg="mod">
          <ac:chgData name="Mishra, M.K. (Manish, Student M-CS)" userId="8a22b788-8ba7-473c-8814-40fa28c4012b" providerId="ADAL" clId="{3E5BDC52-E6B0-4BC2-9C35-997C4BB644D7}" dt="2023-12-21T14:17:54.343" v="50287" actId="20577"/>
          <ac:spMkLst>
            <pc:docMk/>
            <pc:sldMk cId="2890782929" sldId="306"/>
            <ac:spMk id="8" creationId="{CB2C52A1-D1B9-4CBE-2252-18A676FDAD89}"/>
          </ac:spMkLst>
        </pc:spChg>
        <pc:spChg chg="add del mod">
          <ac:chgData name="Mishra, M.K. (Manish, Student M-CS)" userId="8a22b788-8ba7-473c-8814-40fa28c4012b" providerId="ADAL" clId="{3E5BDC52-E6B0-4BC2-9C35-997C4BB644D7}" dt="2023-12-21T18:09:21.930" v="56759" actId="478"/>
          <ac:spMkLst>
            <pc:docMk/>
            <pc:sldMk cId="2890782929" sldId="306"/>
            <ac:spMk id="9" creationId="{25B74269-E122-48CC-19A0-8612DE84A548}"/>
          </ac:spMkLst>
        </pc:spChg>
        <pc:spChg chg="add del mod">
          <ac:chgData name="Mishra, M.K. (Manish, Student M-CS)" userId="8a22b788-8ba7-473c-8814-40fa28c4012b" providerId="ADAL" clId="{3E5BDC52-E6B0-4BC2-9C35-997C4BB644D7}" dt="2023-12-19T11:19:09.954" v="29395" actId="478"/>
          <ac:spMkLst>
            <pc:docMk/>
            <pc:sldMk cId="2890782929" sldId="306"/>
            <ac:spMk id="10" creationId="{03AB4976-74BC-9B23-A550-63813A87F345}"/>
          </ac:spMkLst>
        </pc:spChg>
        <pc:spChg chg="add del mod">
          <ac:chgData name="Mishra, M.K. (Manish, Student M-CS)" userId="8a22b788-8ba7-473c-8814-40fa28c4012b" providerId="ADAL" clId="{3E5BDC52-E6B0-4BC2-9C35-997C4BB644D7}" dt="2023-12-21T21:10:39.357" v="58845" actId="1076"/>
          <ac:spMkLst>
            <pc:docMk/>
            <pc:sldMk cId="2890782929" sldId="306"/>
            <ac:spMk id="10" creationId="{F2BD0A43-189A-25AE-BF51-54F4BF208048}"/>
          </ac:spMkLst>
        </pc:spChg>
        <pc:spChg chg="add del mod">
          <ac:chgData name="Mishra, M.K. (Manish, Student M-CS)" userId="8a22b788-8ba7-473c-8814-40fa28c4012b" providerId="ADAL" clId="{3E5BDC52-E6B0-4BC2-9C35-997C4BB644D7}" dt="2023-12-19T11:10:53.470" v="28825" actId="478"/>
          <ac:spMkLst>
            <pc:docMk/>
            <pc:sldMk cId="2890782929" sldId="306"/>
            <ac:spMk id="11" creationId="{29EC6862-3DAD-C746-273C-A8999395CB65}"/>
          </ac:spMkLst>
        </pc:spChg>
        <pc:spChg chg="add mod">
          <ac:chgData name="Mishra, M.K. (Manish, Student M-CS)" userId="8a22b788-8ba7-473c-8814-40fa28c4012b" providerId="ADAL" clId="{3E5BDC52-E6B0-4BC2-9C35-997C4BB644D7}" dt="2023-12-21T20:50:15.427" v="58605" actId="1037"/>
          <ac:spMkLst>
            <pc:docMk/>
            <pc:sldMk cId="2890782929" sldId="306"/>
            <ac:spMk id="11" creationId="{7B220F2A-4FC2-AD4F-676D-28AC5A711C3E}"/>
          </ac:spMkLst>
        </pc:spChg>
        <pc:spChg chg="add del">
          <ac:chgData name="Mishra, M.K. (Manish, Student M-CS)" userId="8a22b788-8ba7-473c-8814-40fa28c4012b" providerId="ADAL" clId="{3E5BDC52-E6B0-4BC2-9C35-997C4BB644D7}" dt="2023-12-21T14:15:30.258" v="50258" actId="11529"/>
          <ac:spMkLst>
            <pc:docMk/>
            <pc:sldMk cId="2890782929" sldId="306"/>
            <ac:spMk id="11" creationId="{F168059E-649D-E444-A252-2A99BBF15A48}"/>
          </ac:spMkLst>
        </pc:spChg>
        <pc:spChg chg="add mod topLvl">
          <ac:chgData name="Mishra, M.K. (Manish, Student M-CS)" userId="8a22b788-8ba7-473c-8814-40fa28c4012b" providerId="ADAL" clId="{3E5BDC52-E6B0-4BC2-9C35-997C4BB644D7}" dt="2023-12-21T21:41:27.379" v="59302" actId="122"/>
          <ac:spMkLst>
            <pc:docMk/>
            <pc:sldMk cId="2890782929" sldId="306"/>
            <ac:spMk id="12" creationId="{1CF96E37-8A82-2352-DE5E-30421E34C037}"/>
          </ac:spMkLst>
        </pc:spChg>
        <pc:spChg chg="add del mod topLvl">
          <ac:chgData name="Mishra, M.K. (Manish, Student M-CS)" userId="8a22b788-8ba7-473c-8814-40fa28c4012b" providerId="ADAL" clId="{3E5BDC52-E6B0-4BC2-9C35-997C4BB644D7}" dt="2023-12-21T21:38:24.983" v="59255" actId="478"/>
          <ac:spMkLst>
            <pc:docMk/>
            <pc:sldMk cId="2890782929" sldId="306"/>
            <ac:spMk id="13" creationId="{6B164DCC-3A8D-133C-DCBE-2BF092958E8F}"/>
          </ac:spMkLst>
        </pc:spChg>
        <pc:spChg chg="add del mod topLvl">
          <ac:chgData name="Mishra, M.K. (Manish, Student M-CS)" userId="8a22b788-8ba7-473c-8814-40fa28c4012b" providerId="ADAL" clId="{3E5BDC52-E6B0-4BC2-9C35-997C4BB644D7}" dt="2023-12-21T21:38:24.983" v="59255" actId="478"/>
          <ac:spMkLst>
            <pc:docMk/>
            <pc:sldMk cId="2890782929" sldId="306"/>
            <ac:spMk id="14" creationId="{8A7756D7-3DB6-062D-A1F5-D20DF839F991}"/>
          </ac:spMkLst>
        </pc:spChg>
        <pc:spChg chg="add del mod topLvl">
          <ac:chgData name="Mishra, M.K. (Manish, Student M-CS)" userId="8a22b788-8ba7-473c-8814-40fa28c4012b" providerId="ADAL" clId="{3E5BDC52-E6B0-4BC2-9C35-997C4BB644D7}" dt="2023-12-21T21:38:24.983" v="59255" actId="478"/>
          <ac:spMkLst>
            <pc:docMk/>
            <pc:sldMk cId="2890782929" sldId="306"/>
            <ac:spMk id="15" creationId="{02FAF0A3-5817-2A2F-3753-A2A688C10FE8}"/>
          </ac:spMkLst>
        </pc:spChg>
        <pc:spChg chg="add mod">
          <ac:chgData name="Mishra, M.K. (Manish, Student M-CS)" userId="8a22b788-8ba7-473c-8814-40fa28c4012b" providerId="ADAL" clId="{3E5BDC52-E6B0-4BC2-9C35-997C4BB644D7}" dt="2023-12-21T21:10:11.185" v="58840" actId="20577"/>
          <ac:spMkLst>
            <pc:docMk/>
            <pc:sldMk cId="2890782929" sldId="306"/>
            <ac:spMk id="16" creationId="{569BF410-1B9C-6DDE-CC3E-F61E08BB3674}"/>
          </ac:spMkLst>
        </pc:spChg>
        <pc:spChg chg="add del mod topLvl">
          <ac:chgData name="Mishra, M.K. (Manish, Student M-CS)" userId="8a22b788-8ba7-473c-8814-40fa28c4012b" providerId="ADAL" clId="{3E5BDC52-E6B0-4BC2-9C35-997C4BB644D7}" dt="2023-12-21T14:17:08.500" v="50275" actId="478"/>
          <ac:spMkLst>
            <pc:docMk/>
            <pc:sldMk cId="2890782929" sldId="306"/>
            <ac:spMk id="16" creationId="{E176338D-23B4-11D0-E956-180BD629B123}"/>
          </ac:spMkLst>
        </pc:spChg>
        <pc:spChg chg="add mod">
          <ac:chgData name="Mishra, M.K. (Manish, Student M-CS)" userId="8a22b788-8ba7-473c-8814-40fa28c4012b" providerId="ADAL" clId="{3E5BDC52-E6B0-4BC2-9C35-997C4BB644D7}" dt="2023-12-21T22:11:12.258" v="61182" actId="14100"/>
          <ac:spMkLst>
            <pc:docMk/>
            <pc:sldMk cId="2890782929" sldId="306"/>
            <ac:spMk id="17" creationId="{E38B19CC-52C3-39BF-89D0-35415A1D4EED}"/>
          </ac:spMkLst>
        </pc:spChg>
        <pc:spChg chg="add mod">
          <ac:chgData name="Mishra, M.K. (Manish, Student M-CS)" userId="8a22b788-8ba7-473c-8814-40fa28c4012b" providerId="ADAL" clId="{3E5BDC52-E6B0-4BC2-9C35-997C4BB644D7}" dt="2023-12-21T22:10:58.673" v="61180" actId="1076"/>
          <ac:spMkLst>
            <pc:docMk/>
            <pc:sldMk cId="2890782929" sldId="306"/>
            <ac:spMk id="18" creationId="{793CC285-0B5C-7B3B-3DEB-F3BEEF216642}"/>
          </ac:spMkLst>
        </pc:spChg>
        <pc:spChg chg="add del mod topLvl">
          <ac:chgData name="Mishra, M.K. (Manish, Student M-CS)" userId="8a22b788-8ba7-473c-8814-40fa28c4012b" providerId="ADAL" clId="{3E5BDC52-E6B0-4BC2-9C35-997C4BB644D7}" dt="2023-12-21T14:17:10.688" v="50276" actId="478"/>
          <ac:spMkLst>
            <pc:docMk/>
            <pc:sldMk cId="2890782929" sldId="306"/>
            <ac:spMk id="18" creationId="{BC5CA1C9-5B5A-718E-E416-456CA7DF7AE5}"/>
          </ac:spMkLst>
        </pc:spChg>
        <pc:spChg chg="add del mod topLvl">
          <ac:chgData name="Mishra, M.K. (Manish, Student M-CS)" userId="8a22b788-8ba7-473c-8814-40fa28c4012b" providerId="ADAL" clId="{3E5BDC52-E6B0-4BC2-9C35-997C4BB644D7}" dt="2023-12-21T14:17:14.680" v="50277" actId="478"/>
          <ac:spMkLst>
            <pc:docMk/>
            <pc:sldMk cId="2890782929" sldId="306"/>
            <ac:spMk id="19" creationId="{6D93429A-D52C-7E16-4CCC-95F4FF7327DC}"/>
          </ac:spMkLst>
        </pc:spChg>
        <pc:spChg chg="add mod">
          <ac:chgData name="Mishra, M.K. (Manish, Student M-CS)" userId="8a22b788-8ba7-473c-8814-40fa28c4012b" providerId="ADAL" clId="{3E5BDC52-E6B0-4BC2-9C35-997C4BB644D7}" dt="2023-12-21T21:42:18.272" v="59320" actId="14100"/>
          <ac:spMkLst>
            <pc:docMk/>
            <pc:sldMk cId="2890782929" sldId="306"/>
            <ac:spMk id="19" creationId="{7AF0FBE2-F898-5FDA-6A72-9E9A2EC067D4}"/>
          </ac:spMkLst>
        </pc:spChg>
        <pc:spChg chg="del">
          <ac:chgData name="Mishra, M.K. (Manish, Student M-CS)" userId="8a22b788-8ba7-473c-8814-40fa28c4012b" providerId="ADAL" clId="{3E5BDC52-E6B0-4BC2-9C35-997C4BB644D7}" dt="2023-12-19T11:03:51.316" v="28621" actId="478"/>
          <ac:spMkLst>
            <pc:docMk/>
            <pc:sldMk cId="2890782929" sldId="306"/>
            <ac:spMk id="21" creationId="{B0FD8405-7B82-6B5E-4524-1B3F3CC273B7}"/>
          </ac:spMkLst>
        </pc:spChg>
        <pc:spChg chg="add del mod topLvl">
          <ac:chgData name="Mishra, M.K. (Manish, Student M-CS)" userId="8a22b788-8ba7-473c-8814-40fa28c4012b" providerId="ADAL" clId="{3E5BDC52-E6B0-4BC2-9C35-997C4BB644D7}" dt="2023-12-21T14:17:16.758" v="50278" actId="478"/>
          <ac:spMkLst>
            <pc:docMk/>
            <pc:sldMk cId="2890782929" sldId="306"/>
            <ac:spMk id="22" creationId="{F5F34CCC-D9BE-D7B4-8AB6-A48DD2382A68}"/>
          </ac:spMkLst>
        </pc:spChg>
        <pc:spChg chg="add mod">
          <ac:chgData name="Mishra, M.K. (Manish, Student M-CS)" userId="8a22b788-8ba7-473c-8814-40fa28c4012b" providerId="ADAL" clId="{3E5BDC52-E6B0-4BC2-9C35-997C4BB644D7}" dt="2023-12-21T21:42:53.638" v="59360" actId="20577"/>
          <ac:spMkLst>
            <pc:docMk/>
            <pc:sldMk cId="2890782929" sldId="306"/>
            <ac:spMk id="24" creationId="{82D9A9B0-66BE-9888-243B-79C724170A32}"/>
          </ac:spMkLst>
        </pc:spChg>
        <pc:spChg chg="add mod ord">
          <ac:chgData name="Mishra, M.K. (Manish, Student M-CS)" userId="8a22b788-8ba7-473c-8814-40fa28c4012b" providerId="ADAL" clId="{3E5BDC52-E6B0-4BC2-9C35-997C4BB644D7}" dt="2023-12-21T22:11:21.448" v="61183" actId="14100"/>
          <ac:spMkLst>
            <pc:docMk/>
            <pc:sldMk cId="2890782929" sldId="306"/>
            <ac:spMk id="25" creationId="{FD297C91-7307-BDB0-93D2-6895E0E3015B}"/>
          </ac:spMkLst>
        </pc:spChg>
        <pc:spChg chg="add del mod">
          <ac:chgData name="Mishra, M.K. (Manish, Student M-CS)" userId="8a22b788-8ba7-473c-8814-40fa28c4012b" providerId="ADAL" clId="{3E5BDC52-E6B0-4BC2-9C35-997C4BB644D7}" dt="2023-12-19T11:19:11.713" v="29397"/>
          <ac:spMkLst>
            <pc:docMk/>
            <pc:sldMk cId="2890782929" sldId="306"/>
            <ac:spMk id="27" creationId="{DDB80841-35A5-8A12-304B-C4BE5A3A09D3}"/>
          </ac:spMkLst>
        </pc:spChg>
        <pc:spChg chg="add del mod">
          <ac:chgData name="Mishra, M.K. (Manish, Student M-CS)" userId="8a22b788-8ba7-473c-8814-40fa28c4012b" providerId="ADAL" clId="{3E5BDC52-E6B0-4BC2-9C35-997C4BB644D7}" dt="2023-12-21T18:11:42.665" v="56798" actId="478"/>
          <ac:spMkLst>
            <pc:docMk/>
            <pc:sldMk cId="2890782929" sldId="306"/>
            <ac:spMk id="28" creationId="{CD78D329-F1C4-F1FC-CAC0-84E4EF642468}"/>
          </ac:spMkLst>
        </pc:spChg>
        <pc:grpChg chg="add del mod">
          <ac:chgData name="Mishra, M.K. (Manish, Student M-CS)" userId="8a22b788-8ba7-473c-8814-40fa28c4012b" providerId="ADAL" clId="{3E5BDC52-E6B0-4BC2-9C35-997C4BB644D7}" dt="2023-12-21T14:17:08.500" v="50275" actId="478"/>
          <ac:grpSpMkLst>
            <pc:docMk/>
            <pc:sldMk cId="2890782929" sldId="306"/>
            <ac:grpSpMk id="23" creationId="{E63AF189-F025-CE1B-772F-352B542BB227}"/>
          </ac:grpSpMkLst>
        </pc:grpChg>
        <pc:grpChg chg="add del mod">
          <ac:chgData name="Mishra, M.K. (Manish, Student M-CS)" userId="8a22b788-8ba7-473c-8814-40fa28c4012b" providerId="ADAL" clId="{3E5BDC52-E6B0-4BC2-9C35-997C4BB644D7}" dt="2023-12-21T14:17:10.688" v="50276" actId="478"/>
          <ac:grpSpMkLst>
            <pc:docMk/>
            <pc:sldMk cId="2890782929" sldId="306"/>
            <ac:grpSpMk id="24" creationId="{2B0E7440-B490-0BBB-EAFD-DD64E8584B80}"/>
          </ac:grpSpMkLst>
        </pc:grpChg>
        <pc:grpChg chg="add del mod">
          <ac:chgData name="Mishra, M.K. (Manish, Student M-CS)" userId="8a22b788-8ba7-473c-8814-40fa28c4012b" providerId="ADAL" clId="{3E5BDC52-E6B0-4BC2-9C35-997C4BB644D7}" dt="2023-12-21T14:17:14.680" v="50277" actId="478"/>
          <ac:grpSpMkLst>
            <pc:docMk/>
            <pc:sldMk cId="2890782929" sldId="306"/>
            <ac:grpSpMk id="25" creationId="{E3AEA892-8D1B-5E6F-0A51-8A93E36D3E7E}"/>
          </ac:grpSpMkLst>
        </pc:grpChg>
        <pc:grpChg chg="add del mod">
          <ac:chgData name="Mishra, M.K. (Manish, Student M-CS)" userId="8a22b788-8ba7-473c-8814-40fa28c4012b" providerId="ADAL" clId="{3E5BDC52-E6B0-4BC2-9C35-997C4BB644D7}" dt="2023-12-21T14:17:16.758" v="50278" actId="478"/>
          <ac:grpSpMkLst>
            <pc:docMk/>
            <pc:sldMk cId="2890782929" sldId="306"/>
            <ac:grpSpMk id="26" creationId="{5254161C-7198-2FE4-9963-3046CFB89E2F}"/>
          </ac:grpSpMkLst>
        </pc:grpChg>
        <pc:picChg chg="del">
          <ac:chgData name="Mishra, M.K. (Manish, Student M-CS)" userId="8a22b788-8ba7-473c-8814-40fa28c4012b" providerId="ADAL" clId="{3E5BDC52-E6B0-4BC2-9C35-997C4BB644D7}" dt="2023-12-19T11:03:51.316" v="28621" actId="478"/>
          <ac:picMkLst>
            <pc:docMk/>
            <pc:sldMk cId="2890782929" sldId="306"/>
            <ac:picMk id="17" creationId="{51541971-5839-3848-0D81-FEA41D9E655E}"/>
          </ac:picMkLst>
        </pc:picChg>
        <pc:picChg chg="add del mod">
          <ac:chgData name="Mishra, M.K. (Manish, Student M-CS)" userId="8a22b788-8ba7-473c-8814-40fa28c4012b" providerId="ADAL" clId="{3E5BDC52-E6B0-4BC2-9C35-997C4BB644D7}" dt="2023-12-21T21:36:22.940" v="59102" actId="478"/>
          <ac:picMkLst>
            <pc:docMk/>
            <pc:sldMk cId="2890782929" sldId="306"/>
            <ac:picMk id="20" creationId="{540AD4A7-DAA6-A9A4-6A94-2685B6D4A220}"/>
          </ac:picMkLst>
        </pc:picChg>
        <pc:picChg chg="del">
          <ac:chgData name="Mishra, M.K. (Manish, Student M-CS)" userId="8a22b788-8ba7-473c-8814-40fa28c4012b" providerId="ADAL" clId="{3E5BDC52-E6B0-4BC2-9C35-997C4BB644D7}" dt="2023-12-19T11:03:51.316" v="28621" actId="478"/>
          <ac:picMkLst>
            <pc:docMk/>
            <pc:sldMk cId="2890782929" sldId="306"/>
            <ac:picMk id="20" creationId="{87248E72-712F-0D80-E123-4506345C8D75}"/>
          </ac:picMkLst>
        </pc:picChg>
        <pc:picChg chg="add del mod">
          <ac:chgData name="Mishra, M.K. (Manish, Student M-CS)" userId="8a22b788-8ba7-473c-8814-40fa28c4012b" providerId="ADAL" clId="{3E5BDC52-E6B0-4BC2-9C35-997C4BB644D7}" dt="2023-12-21T21:36:22.940" v="59102" actId="478"/>
          <ac:picMkLst>
            <pc:docMk/>
            <pc:sldMk cId="2890782929" sldId="306"/>
            <ac:picMk id="21" creationId="{B5C3BA9A-09C9-2FB0-E3C2-A0736E9E53EC}"/>
          </ac:picMkLst>
        </pc:picChg>
        <pc:picChg chg="add mod">
          <ac:chgData name="Mishra, M.K. (Manish, Student M-CS)" userId="8a22b788-8ba7-473c-8814-40fa28c4012b" providerId="ADAL" clId="{3E5BDC52-E6B0-4BC2-9C35-997C4BB644D7}" dt="2023-12-21T21:40:55.168" v="59300" actId="208"/>
          <ac:picMkLst>
            <pc:docMk/>
            <pc:sldMk cId="2890782929" sldId="306"/>
            <ac:picMk id="23" creationId="{3C054CFB-EB90-E9EA-5A62-FF5CF13EE5AF}"/>
          </ac:picMkLst>
        </pc:picChg>
        <pc:picChg chg="add del mod">
          <ac:chgData name="Mishra, M.K. (Manish, Student M-CS)" userId="8a22b788-8ba7-473c-8814-40fa28c4012b" providerId="ADAL" clId="{3E5BDC52-E6B0-4BC2-9C35-997C4BB644D7}" dt="2023-12-21T21:36:22.940" v="59102" actId="478"/>
          <ac:picMkLst>
            <pc:docMk/>
            <pc:sldMk cId="2890782929" sldId="306"/>
            <ac:picMk id="27" creationId="{2859466E-D559-DA3A-1010-53CD2EDE97D1}"/>
          </ac:picMkLst>
        </pc:picChg>
        <pc:picChg chg="add del mod">
          <ac:chgData name="Mishra, M.K. (Manish, Student M-CS)" userId="8a22b788-8ba7-473c-8814-40fa28c4012b" providerId="ADAL" clId="{3E5BDC52-E6B0-4BC2-9C35-997C4BB644D7}" dt="2023-12-21T21:36:22.940" v="59102" actId="478"/>
          <ac:picMkLst>
            <pc:docMk/>
            <pc:sldMk cId="2890782929" sldId="306"/>
            <ac:picMk id="29" creationId="{23F911E0-F678-33A3-9B24-86883BE4D8AA}"/>
          </ac:picMkLst>
        </pc:picChg>
      </pc:sldChg>
      <pc:sldChg chg="addSp delSp modSp add mod addAnim delAnim modAnim modNotesTx">
        <pc:chgData name="Mishra, M.K. (Manish, Student M-CS)" userId="8a22b788-8ba7-473c-8814-40fa28c4012b" providerId="ADAL" clId="{3E5BDC52-E6B0-4BC2-9C35-997C4BB644D7}" dt="2023-12-22T00:09:31.331" v="62219" actId="14826"/>
        <pc:sldMkLst>
          <pc:docMk/>
          <pc:sldMk cId="2464861894" sldId="307"/>
        </pc:sldMkLst>
        <pc:spChg chg="add del">
          <ac:chgData name="Mishra, M.K. (Manish, Student M-CS)" userId="8a22b788-8ba7-473c-8814-40fa28c4012b" providerId="ADAL" clId="{3E5BDC52-E6B0-4BC2-9C35-997C4BB644D7}" dt="2023-12-19T11:15:19.657" v="29311"/>
          <ac:spMkLst>
            <pc:docMk/>
            <pc:sldMk cId="2464861894" sldId="307"/>
            <ac:spMk id="6" creationId="{7E1D5EE5-7EC2-6D6F-CD52-54DC39408C86}"/>
          </ac:spMkLst>
        </pc:spChg>
        <pc:spChg chg="add mod">
          <ac:chgData name="Mishra, M.K. (Manish, Student M-CS)" userId="8a22b788-8ba7-473c-8814-40fa28c4012b" providerId="ADAL" clId="{3E5BDC52-E6B0-4BC2-9C35-997C4BB644D7}" dt="2023-12-21T20:50:21.394" v="58608" actId="6549"/>
          <ac:spMkLst>
            <pc:docMk/>
            <pc:sldMk cId="2464861894" sldId="307"/>
            <ac:spMk id="6" creationId="{92EF81CA-2EE4-29EF-5D98-401E4804E80A}"/>
          </ac:spMkLst>
        </pc:spChg>
        <pc:spChg chg="del mod">
          <ac:chgData name="Mishra, M.K. (Manish, Student M-CS)" userId="8a22b788-8ba7-473c-8814-40fa28c4012b" providerId="ADAL" clId="{3E5BDC52-E6B0-4BC2-9C35-997C4BB644D7}" dt="2023-12-21T21:28:15.273" v="58872" actId="478"/>
          <ac:spMkLst>
            <pc:docMk/>
            <pc:sldMk cId="2464861894" sldId="307"/>
            <ac:spMk id="7" creationId="{E88168CA-C618-75BF-C1A3-E082100781AC}"/>
          </ac:spMkLst>
        </pc:spChg>
        <pc:spChg chg="del">
          <ac:chgData name="Mishra, M.K. (Manish, Student M-CS)" userId="8a22b788-8ba7-473c-8814-40fa28c4012b" providerId="ADAL" clId="{3E5BDC52-E6B0-4BC2-9C35-997C4BB644D7}" dt="2023-12-19T11:15:03.900" v="29309" actId="478"/>
          <ac:spMkLst>
            <pc:docMk/>
            <pc:sldMk cId="2464861894" sldId="307"/>
            <ac:spMk id="8" creationId="{CB2C52A1-D1B9-4CBE-2252-18A676FDAD89}"/>
          </ac:spMkLst>
        </pc:spChg>
        <pc:spChg chg="del mod">
          <ac:chgData name="Mishra, M.K. (Manish, Student M-CS)" userId="8a22b788-8ba7-473c-8814-40fa28c4012b" providerId="ADAL" clId="{3E5BDC52-E6B0-4BC2-9C35-997C4BB644D7}" dt="2023-12-20T23:07:16.605" v="45780" actId="478"/>
          <ac:spMkLst>
            <pc:docMk/>
            <pc:sldMk cId="2464861894" sldId="307"/>
            <ac:spMk id="9" creationId="{25B74269-E122-48CC-19A0-8612DE84A548}"/>
          </ac:spMkLst>
        </pc:spChg>
        <pc:spChg chg="del mod">
          <ac:chgData name="Mishra, M.K. (Manish, Student M-CS)" userId="8a22b788-8ba7-473c-8814-40fa28c4012b" providerId="ADAL" clId="{3E5BDC52-E6B0-4BC2-9C35-997C4BB644D7}" dt="2023-12-20T23:25:51.309" v="45911" actId="478"/>
          <ac:spMkLst>
            <pc:docMk/>
            <pc:sldMk cId="2464861894" sldId="307"/>
            <ac:spMk id="10" creationId="{03AB4976-74BC-9B23-A550-63813A87F345}"/>
          </ac:spMkLst>
        </pc:spChg>
        <pc:spChg chg="add mod">
          <ac:chgData name="Mishra, M.K. (Manish, Student M-CS)" userId="8a22b788-8ba7-473c-8814-40fa28c4012b" providerId="ADAL" clId="{3E5BDC52-E6B0-4BC2-9C35-997C4BB644D7}" dt="2023-12-21T21:27:51.794" v="58868" actId="1076"/>
          <ac:spMkLst>
            <pc:docMk/>
            <pc:sldMk cId="2464861894" sldId="307"/>
            <ac:spMk id="10" creationId="{73E63058-524C-CF31-D863-FE0987D7A8B1}"/>
          </ac:spMkLst>
        </pc:spChg>
        <pc:spChg chg="add del mod">
          <ac:chgData name="Mishra, M.K. (Manish, Student M-CS)" userId="8a22b788-8ba7-473c-8814-40fa28c4012b" providerId="ADAL" clId="{3E5BDC52-E6B0-4BC2-9C35-997C4BB644D7}" dt="2023-12-21T21:27:33.459" v="58860" actId="478"/>
          <ac:spMkLst>
            <pc:docMk/>
            <pc:sldMk cId="2464861894" sldId="307"/>
            <ac:spMk id="20" creationId="{26AC7C49-FC2B-E03A-436C-A95ED32C7FB6}"/>
          </ac:spMkLst>
        </pc:spChg>
        <pc:spChg chg="add mod">
          <ac:chgData name="Mishra, M.K. (Manish, Student M-CS)" userId="8a22b788-8ba7-473c-8814-40fa28c4012b" providerId="ADAL" clId="{3E5BDC52-E6B0-4BC2-9C35-997C4BB644D7}" dt="2023-12-19T11:16:55.773" v="29347" actId="164"/>
          <ac:spMkLst>
            <pc:docMk/>
            <pc:sldMk cId="2464861894" sldId="307"/>
            <ac:spMk id="27" creationId="{10D02D41-F6AD-BB31-CFBD-A93D6AFDD6FD}"/>
          </ac:spMkLst>
        </pc:spChg>
        <pc:spChg chg="add mod">
          <ac:chgData name="Mishra, M.K. (Manish, Student M-CS)" userId="8a22b788-8ba7-473c-8814-40fa28c4012b" providerId="ADAL" clId="{3E5BDC52-E6B0-4BC2-9C35-997C4BB644D7}" dt="2023-12-19T11:18:29.259" v="29387" actId="164"/>
          <ac:spMkLst>
            <pc:docMk/>
            <pc:sldMk cId="2464861894" sldId="307"/>
            <ac:spMk id="32" creationId="{12433236-B564-CBCE-9DBC-5DF8F981BDC3}"/>
          </ac:spMkLst>
        </pc:spChg>
        <pc:spChg chg="add mod">
          <ac:chgData name="Mishra, M.K. (Manish, Student M-CS)" userId="8a22b788-8ba7-473c-8814-40fa28c4012b" providerId="ADAL" clId="{3E5BDC52-E6B0-4BC2-9C35-997C4BB644D7}" dt="2023-12-19T11:21:07.363" v="29426" actId="164"/>
          <ac:spMkLst>
            <pc:docMk/>
            <pc:sldMk cId="2464861894" sldId="307"/>
            <ac:spMk id="34" creationId="{E6A690F6-2A64-E087-57FF-BC417787CBF0}"/>
          </ac:spMkLst>
        </pc:spChg>
        <pc:spChg chg="add mod">
          <ac:chgData name="Mishra, M.K. (Manish, Student M-CS)" userId="8a22b788-8ba7-473c-8814-40fa28c4012b" providerId="ADAL" clId="{3E5BDC52-E6B0-4BC2-9C35-997C4BB644D7}" dt="2023-12-19T11:21:07.363" v="29426" actId="164"/>
          <ac:spMkLst>
            <pc:docMk/>
            <pc:sldMk cId="2464861894" sldId="307"/>
            <ac:spMk id="35" creationId="{E9C78C32-0BD0-C9F9-AD7D-6D8FF04DA269}"/>
          </ac:spMkLst>
        </pc:spChg>
        <pc:spChg chg="add del mod">
          <ac:chgData name="Mishra, M.K. (Manish, Student M-CS)" userId="8a22b788-8ba7-473c-8814-40fa28c4012b" providerId="ADAL" clId="{3E5BDC52-E6B0-4BC2-9C35-997C4BB644D7}" dt="2023-12-21T21:27:33.459" v="58860" actId="478"/>
          <ac:spMkLst>
            <pc:docMk/>
            <pc:sldMk cId="2464861894" sldId="307"/>
            <ac:spMk id="37" creationId="{BFCD723A-7857-FAB3-E17D-F57290318DA6}"/>
          </ac:spMkLst>
        </pc:spChg>
        <pc:spChg chg="add del mod">
          <ac:chgData name="Mishra, M.K. (Manish, Student M-CS)" userId="8a22b788-8ba7-473c-8814-40fa28c4012b" providerId="ADAL" clId="{3E5BDC52-E6B0-4BC2-9C35-997C4BB644D7}" dt="2023-12-21T21:27:33.459" v="58860" actId="478"/>
          <ac:spMkLst>
            <pc:docMk/>
            <pc:sldMk cId="2464861894" sldId="307"/>
            <ac:spMk id="38" creationId="{B9D0FA45-6F41-607D-0035-872DA0CD83F3}"/>
          </ac:spMkLst>
        </pc:spChg>
        <pc:spChg chg="add del mod">
          <ac:chgData name="Mishra, M.K. (Manish, Student M-CS)" userId="8a22b788-8ba7-473c-8814-40fa28c4012b" providerId="ADAL" clId="{3E5BDC52-E6B0-4BC2-9C35-997C4BB644D7}" dt="2023-12-21T21:27:33.459" v="58860" actId="478"/>
          <ac:spMkLst>
            <pc:docMk/>
            <pc:sldMk cId="2464861894" sldId="307"/>
            <ac:spMk id="39" creationId="{ADCCB166-A8A2-BDD8-11C3-62A5A207FA3D}"/>
          </ac:spMkLst>
        </pc:spChg>
        <pc:spChg chg="add del mod">
          <ac:chgData name="Mishra, M.K. (Manish, Student M-CS)" userId="8a22b788-8ba7-473c-8814-40fa28c4012b" providerId="ADAL" clId="{3E5BDC52-E6B0-4BC2-9C35-997C4BB644D7}" dt="2023-12-21T21:27:33.459" v="58860" actId="478"/>
          <ac:spMkLst>
            <pc:docMk/>
            <pc:sldMk cId="2464861894" sldId="307"/>
            <ac:spMk id="40" creationId="{52E78AC1-BF67-D09D-EC59-2525F87B1DBB}"/>
          </ac:spMkLst>
        </pc:spChg>
        <pc:spChg chg="add mod">
          <ac:chgData name="Mishra, M.K. (Manish, Student M-CS)" userId="8a22b788-8ba7-473c-8814-40fa28c4012b" providerId="ADAL" clId="{3E5BDC52-E6B0-4BC2-9C35-997C4BB644D7}" dt="2023-12-21T21:28:28.401" v="58888" actId="20577"/>
          <ac:spMkLst>
            <pc:docMk/>
            <pc:sldMk cId="2464861894" sldId="307"/>
            <ac:spMk id="41" creationId="{240D92DB-2C93-6DAB-CAF0-CB8857596745}"/>
          </ac:spMkLst>
        </pc:spChg>
        <pc:spChg chg="add del mod">
          <ac:chgData name="Mishra, M.K. (Manish, Student M-CS)" userId="8a22b788-8ba7-473c-8814-40fa28c4012b" providerId="ADAL" clId="{3E5BDC52-E6B0-4BC2-9C35-997C4BB644D7}" dt="2023-12-21T20:07:29.071" v="58447" actId="478"/>
          <ac:spMkLst>
            <pc:docMk/>
            <pc:sldMk cId="2464861894" sldId="307"/>
            <ac:spMk id="42" creationId="{B1BAA626-48FE-D797-5937-E83F8789A084}"/>
          </ac:spMkLst>
        </pc:spChg>
        <pc:grpChg chg="del">
          <ac:chgData name="Mishra, M.K. (Manish, Student M-CS)" userId="8a22b788-8ba7-473c-8814-40fa28c4012b" providerId="ADAL" clId="{3E5BDC52-E6B0-4BC2-9C35-997C4BB644D7}" dt="2023-12-19T11:15:00.886" v="29308" actId="478"/>
          <ac:grpSpMkLst>
            <pc:docMk/>
            <pc:sldMk cId="2464861894" sldId="307"/>
            <ac:grpSpMk id="23" creationId="{E63AF189-F025-CE1B-772F-352B542BB227}"/>
          </ac:grpSpMkLst>
        </pc:grpChg>
        <pc:grpChg chg="del">
          <ac:chgData name="Mishra, M.K. (Manish, Student M-CS)" userId="8a22b788-8ba7-473c-8814-40fa28c4012b" providerId="ADAL" clId="{3E5BDC52-E6B0-4BC2-9C35-997C4BB644D7}" dt="2023-12-19T11:15:00.886" v="29308" actId="478"/>
          <ac:grpSpMkLst>
            <pc:docMk/>
            <pc:sldMk cId="2464861894" sldId="307"/>
            <ac:grpSpMk id="24" creationId="{2B0E7440-B490-0BBB-EAFD-DD64E8584B80}"/>
          </ac:grpSpMkLst>
        </pc:grpChg>
        <pc:grpChg chg="del">
          <ac:chgData name="Mishra, M.K. (Manish, Student M-CS)" userId="8a22b788-8ba7-473c-8814-40fa28c4012b" providerId="ADAL" clId="{3E5BDC52-E6B0-4BC2-9C35-997C4BB644D7}" dt="2023-12-19T11:15:00.886" v="29308" actId="478"/>
          <ac:grpSpMkLst>
            <pc:docMk/>
            <pc:sldMk cId="2464861894" sldId="307"/>
            <ac:grpSpMk id="25" creationId="{E3AEA892-8D1B-5E6F-0A51-8A93E36D3E7E}"/>
          </ac:grpSpMkLst>
        </pc:grpChg>
        <pc:grpChg chg="del">
          <ac:chgData name="Mishra, M.K. (Manish, Student M-CS)" userId="8a22b788-8ba7-473c-8814-40fa28c4012b" providerId="ADAL" clId="{3E5BDC52-E6B0-4BC2-9C35-997C4BB644D7}" dt="2023-12-19T11:15:00.886" v="29308" actId="478"/>
          <ac:grpSpMkLst>
            <pc:docMk/>
            <pc:sldMk cId="2464861894" sldId="307"/>
            <ac:grpSpMk id="26" creationId="{5254161C-7198-2FE4-9963-3046CFB89E2F}"/>
          </ac:grpSpMkLst>
        </pc:grpChg>
        <pc:grpChg chg="add mod">
          <ac:chgData name="Mishra, M.K. (Manish, Student M-CS)" userId="8a22b788-8ba7-473c-8814-40fa28c4012b" providerId="ADAL" clId="{3E5BDC52-E6B0-4BC2-9C35-997C4BB644D7}" dt="2023-12-21T20:08:36.244" v="58496" actId="1035"/>
          <ac:grpSpMkLst>
            <pc:docMk/>
            <pc:sldMk cId="2464861894" sldId="307"/>
            <ac:grpSpMk id="28" creationId="{6C0A8DE8-BDF1-4E3A-8EAB-63748A1030C7}"/>
          </ac:grpSpMkLst>
        </pc:grpChg>
        <pc:grpChg chg="add mod">
          <ac:chgData name="Mishra, M.K. (Manish, Student M-CS)" userId="8a22b788-8ba7-473c-8814-40fa28c4012b" providerId="ADAL" clId="{3E5BDC52-E6B0-4BC2-9C35-997C4BB644D7}" dt="2023-12-19T11:18:29.259" v="29387" actId="164"/>
          <ac:grpSpMkLst>
            <pc:docMk/>
            <pc:sldMk cId="2464861894" sldId="307"/>
            <ac:grpSpMk id="31" creationId="{B003ACC9-86A2-9E1E-C1EE-0745AD8173CE}"/>
          </ac:grpSpMkLst>
        </pc:grpChg>
        <pc:grpChg chg="add mod">
          <ac:chgData name="Mishra, M.K. (Manish, Student M-CS)" userId="8a22b788-8ba7-473c-8814-40fa28c4012b" providerId="ADAL" clId="{3E5BDC52-E6B0-4BC2-9C35-997C4BB644D7}" dt="2023-12-19T11:21:07.363" v="29426" actId="164"/>
          <ac:grpSpMkLst>
            <pc:docMk/>
            <pc:sldMk cId="2464861894" sldId="307"/>
            <ac:grpSpMk id="33" creationId="{5D45A14B-1D07-2707-8F92-234367DEED75}"/>
          </ac:grpSpMkLst>
        </pc:grpChg>
        <pc:grpChg chg="add del mod">
          <ac:chgData name="Mishra, M.K. (Manish, Student M-CS)" userId="8a22b788-8ba7-473c-8814-40fa28c4012b" providerId="ADAL" clId="{3E5BDC52-E6B0-4BC2-9C35-997C4BB644D7}" dt="2023-12-20T21:49:19.022" v="44172" actId="478"/>
          <ac:grpSpMkLst>
            <pc:docMk/>
            <pc:sldMk cId="2464861894" sldId="307"/>
            <ac:grpSpMk id="36" creationId="{84891737-3D55-99C5-DAFD-3B1C62A5A2A4}"/>
          </ac:grpSpMkLst>
        </pc:grpChg>
        <pc:picChg chg="add del mod modCrop">
          <ac:chgData name="Mishra, M.K. (Manish, Student M-CS)" userId="8a22b788-8ba7-473c-8814-40fa28c4012b" providerId="ADAL" clId="{3E5BDC52-E6B0-4BC2-9C35-997C4BB644D7}" dt="2023-12-20T21:58:25.550" v="44266" actId="478"/>
          <ac:picMkLst>
            <pc:docMk/>
            <pc:sldMk cId="2464861894" sldId="307"/>
            <ac:picMk id="8" creationId="{341D98F6-FFFC-6C47-4352-709C5506FB56}"/>
          </ac:picMkLst>
        </pc:picChg>
        <pc:picChg chg="add del mod modCrop">
          <ac:chgData name="Mishra, M.K. (Manish, Student M-CS)" userId="8a22b788-8ba7-473c-8814-40fa28c4012b" providerId="ADAL" clId="{3E5BDC52-E6B0-4BC2-9C35-997C4BB644D7}" dt="2023-12-22T00:09:31.331" v="62219" actId="14826"/>
          <ac:picMkLst>
            <pc:docMk/>
            <pc:sldMk cId="2464861894" sldId="307"/>
            <ac:picMk id="9" creationId="{BDE9D9A3-A1F4-9D6C-7EC6-F34AE660967B}"/>
          </ac:picMkLst>
        </pc:picChg>
        <pc:picChg chg="add del mod modCrop">
          <ac:chgData name="Mishra, M.K. (Manish, Student M-CS)" userId="8a22b788-8ba7-473c-8814-40fa28c4012b" providerId="ADAL" clId="{3E5BDC52-E6B0-4BC2-9C35-997C4BB644D7}" dt="2023-12-21T21:27:33.459" v="58860" actId="478"/>
          <ac:picMkLst>
            <pc:docMk/>
            <pc:sldMk cId="2464861894" sldId="307"/>
            <ac:picMk id="12" creationId="{30024C62-50DC-FF7F-3A9F-CEC660FBEB95}"/>
          </ac:picMkLst>
        </pc:picChg>
        <pc:picChg chg="add del mod modCrop">
          <ac:chgData name="Mishra, M.K. (Manish, Student M-CS)" userId="8a22b788-8ba7-473c-8814-40fa28c4012b" providerId="ADAL" clId="{3E5BDC52-E6B0-4BC2-9C35-997C4BB644D7}" dt="2023-12-20T21:59:20.811" v="44276" actId="478"/>
          <ac:picMkLst>
            <pc:docMk/>
            <pc:sldMk cId="2464861894" sldId="307"/>
            <ac:picMk id="14" creationId="{60BEFE80-E258-84F5-012D-424166FCA205}"/>
          </ac:picMkLst>
        </pc:picChg>
        <pc:picChg chg="add del mod modCrop">
          <ac:chgData name="Mishra, M.K. (Manish, Student M-CS)" userId="8a22b788-8ba7-473c-8814-40fa28c4012b" providerId="ADAL" clId="{3E5BDC52-E6B0-4BC2-9C35-997C4BB644D7}" dt="2023-12-20T22:00:17.021" v="44284" actId="478"/>
          <ac:picMkLst>
            <pc:docMk/>
            <pc:sldMk cId="2464861894" sldId="307"/>
            <ac:picMk id="16" creationId="{73E97FE9-8E2A-6424-1BA5-10838577ACAE}"/>
          </ac:picMkLst>
        </pc:picChg>
        <pc:picChg chg="add mod">
          <ac:chgData name="Mishra, M.K. (Manish, Student M-CS)" userId="8a22b788-8ba7-473c-8814-40fa28c4012b" providerId="ADAL" clId="{3E5BDC52-E6B0-4BC2-9C35-997C4BB644D7}" dt="2023-12-19T11:16:55.773" v="29347" actId="164"/>
          <ac:picMkLst>
            <pc:docMk/>
            <pc:sldMk cId="2464861894" sldId="307"/>
            <ac:picMk id="17" creationId="{D18137B3-0A31-50A1-4498-2411C2FC30DA}"/>
          </ac:picMkLst>
        </pc:picChg>
        <pc:picChg chg="add del mod ord modCrop">
          <ac:chgData name="Mishra, M.K. (Manish, Student M-CS)" userId="8a22b788-8ba7-473c-8814-40fa28c4012b" providerId="ADAL" clId="{3E5BDC52-E6B0-4BC2-9C35-997C4BB644D7}" dt="2023-12-21T21:27:33.459" v="58860" actId="478"/>
          <ac:picMkLst>
            <pc:docMk/>
            <pc:sldMk cId="2464861894" sldId="307"/>
            <ac:picMk id="19" creationId="{DFCD2304-16B1-F9DD-48AD-687C906E574A}"/>
          </ac:picMkLst>
        </pc:picChg>
        <pc:picChg chg="add mod">
          <ac:chgData name="Mishra, M.K. (Manish, Student M-CS)" userId="8a22b788-8ba7-473c-8814-40fa28c4012b" providerId="ADAL" clId="{3E5BDC52-E6B0-4BC2-9C35-997C4BB644D7}" dt="2023-12-19T11:17:52.012" v="29364" actId="164"/>
          <ac:picMkLst>
            <pc:docMk/>
            <pc:sldMk cId="2464861894" sldId="307"/>
            <ac:picMk id="21" creationId="{A97E2327-DFFD-A23C-92FE-A21D727245B5}"/>
          </ac:picMkLst>
        </pc:picChg>
        <pc:picChg chg="add del mod">
          <ac:chgData name="Mishra, M.K. (Manish, Student M-CS)" userId="8a22b788-8ba7-473c-8814-40fa28c4012b" providerId="ADAL" clId="{3E5BDC52-E6B0-4BC2-9C35-997C4BB644D7}" dt="2023-12-21T21:27:33.459" v="58860" actId="478"/>
          <ac:picMkLst>
            <pc:docMk/>
            <pc:sldMk cId="2464861894" sldId="307"/>
            <ac:picMk id="23" creationId="{12076517-B9C2-5A4B-70C6-1DDFFE2C896E}"/>
          </ac:picMkLst>
        </pc:picChg>
        <pc:picChg chg="add del mod">
          <ac:chgData name="Mishra, M.K. (Manish, Student M-CS)" userId="8a22b788-8ba7-473c-8814-40fa28c4012b" providerId="ADAL" clId="{3E5BDC52-E6B0-4BC2-9C35-997C4BB644D7}" dt="2023-12-21T21:27:33.459" v="58860" actId="478"/>
          <ac:picMkLst>
            <pc:docMk/>
            <pc:sldMk cId="2464861894" sldId="307"/>
            <ac:picMk id="25" creationId="{86761C47-52E8-A74E-3679-BD395D97FBE7}"/>
          </ac:picMkLst>
        </pc:picChg>
        <pc:picChg chg="add del mod">
          <ac:chgData name="Mishra, M.K. (Manish, Student M-CS)" userId="8a22b788-8ba7-473c-8814-40fa28c4012b" providerId="ADAL" clId="{3E5BDC52-E6B0-4BC2-9C35-997C4BB644D7}" dt="2023-12-21T21:27:33.459" v="58860" actId="478"/>
          <ac:picMkLst>
            <pc:docMk/>
            <pc:sldMk cId="2464861894" sldId="307"/>
            <ac:picMk id="29" creationId="{7ECC3059-7626-0206-792B-B8E09F0C49D7}"/>
          </ac:picMkLst>
        </pc:picChg>
        <pc:picChg chg="add mod">
          <ac:chgData name="Mishra, M.K. (Manish, Student M-CS)" userId="8a22b788-8ba7-473c-8814-40fa28c4012b" providerId="ADAL" clId="{3E5BDC52-E6B0-4BC2-9C35-997C4BB644D7}" dt="2023-12-19T11:17:52.012" v="29364" actId="164"/>
          <ac:picMkLst>
            <pc:docMk/>
            <pc:sldMk cId="2464861894" sldId="307"/>
            <ac:picMk id="30" creationId="{B7F67B26-C836-777F-BDC9-907AEA6A48E8}"/>
          </ac:picMkLst>
        </pc:picChg>
        <pc:picChg chg="add del mod">
          <ac:chgData name="Mishra, M.K. (Manish, Student M-CS)" userId="8a22b788-8ba7-473c-8814-40fa28c4012b" providerId="ADAL" clId="{3E5BDC52-E6B0-4BC2-9C35-997C4BB644D7}" dt="2023-12-19T11:26:45.596" v="30016" actId="478"/>
          <ac:picMkLst>
            <pc:docMk/>
            <pc:sldMk cId="2464861894" sldId="307"/>
            <ac:picMk id="38" creationId="{B9CB5A0E-A84B-2D42-2401-8F30868C7E8F}"/>
          </ac:picMkLst>
        </pc:picChg>
      </pc:sldChg>
      <pc:sldChg chg="addSp delSp modSp add mod delAnim modAnim modNotesTx">
        <pc:chgData name="Mishra, M.K. (Manish, Student M-CS)" userId="8a22b788-8ba7-473c-8814-40fa28c4012b" providerId="ADAL" clId="{3E5BDC52-E6B0-4BC2-9C35-997C4BB644D7}" dt="2023-12-22T12:13:52.439" v="62375"/>
        <pc:sldMkLst>
          <pc:docMk/>
          <pc:sldMk cId="2840498041" sldId="308"/>
        </pc:sldMkLst>
        <pc:spChg chg="mod">
          <ac:chgData name="Mishra, M.K. (Manish, Student M-CS)" userId="8a22b788-8ba7-473c-8814-40fa28c4012b" providerId="ADAL" clId="{3E5BDC52-E6B0-4BC2-9C35-997C4BB644D7}" dt="2023-12-21T22:11:53.374" v="61188" actId="1076"/>
          <ac:spMkLst>
            <pc:docMk/>
            <pc:sldMk cId="2840498041" sldId="308"/>
            <ac:spMk id="3" creationId="{49342FAF-E9EF-C736-DA8C-65D2763A5058}"/>
          </ac:spMkLst>
        </pc:spChg>
        <pc:spChg chg="mod">
          <ac:chgData name="Mishra, M.K. (Manish, Student M-CS)" userId="8a22b788-8ba7-473c-8814-40fa28c4012b" providerId="ADAL" clId="{3E5BDC52-E6B0-4BC2-9C35-997C4BB644D7}" dt="2023-12-19T11:26:33.062" v="30013" actId="1076"/>
          <ac:spMkLst>
            <pc:docMk/>
            <pc:sldMk cId="2840498041" sldId="308"/>
            <ac:spMk id="4" creationId="{B34195D0-73AF-0639-731F-4E428921F09F}"/>
          </ac:spMkLst>
        </pc:spChg>
        <pc:spChg chg="add mod">
          <ac:chgData name="Mishra, M.K. (Manish, Student M-CS)" userId="8a22b788-8ba7-473c-8814-40fa28c4012b" providerId="ADAL" clId="{3E5BDC52-E6B0-4BC2-9C35-997C4BB644D7}" dt="2023-12-21T22:12:01.414" v="61215" actId="1036"/>
          <ac:spMkLst>
            <pc:docMk/>
            <pc:sldMk cId="2840498041" sldId="308"/>
            <ac:spMk id="6" creationId="{18154EC5-3CEB-3D44-D8B2-F5574A3C72BF}"/>
          </ac:spMkLst>
        </pc:spChg>
        <pc:spChg chg="del mod">
          <ac:chgData name="Mishra, M.K. (Manish, Student M-CS)" userId="8a22b788-8ba7-473c-8814-40fa28c4012b" providerId="ADAL" clId="{3E5BDC52-E6B0-4BC2-9C35-997C4BB644D7}" dt="2023-12-21T22:03:25.942" v="60993" actId="478"/>
          <ac:spMkLst>
            <pc:docMk/>
            <pc:sldMk cId="2840498041" sldId="308"/>
            <ac:spMk id="7" creationId="{E88168CA-C618-75BF-C1A3-E082100781AC}"/>
          </ac:spMkLst>
        </pc:spChg>
        <pc:spChg chg="add mod">
          <ac:chgData name="Mishra, M.K. (Manish, Student M-CS)" userId="8a22b788-8ba7-473c-8814-40fa28c4012b" providerId="ADAL" clId="{3E5BDC52-E6B0-4BC2-9C35-997C4BB644D7}" dt="2023-12-21T22:12:01.414" v="61215" actId="1036"/>
          <ac:spMkLst>
            <pc:docMk/>
            <pc:sldMk cId="2840498041" sldId="308"/>
            <ac:spMk id="8" creationId="{4E859A71-F39B-146B-8687-B2B7EE32F6E1}"/>
          </ac:spMkLst>
        </pc:spChg>
        <pc:spChg chg="del mod">
          <ac:chgData name="Mishra, M.K. (Manish, Student M-CS)" userId="8a22b788-8ba7-473c-8814-40fa28c4012b" providerId="ADAL" clId="{3E5BDC52-E6B0-4BC2-9C35-997C4BB644D7}" dt="2023-12-20T23:07:25.459" v="45782" actId="478"/>
          <ac:spMkLst>
            <pc:docMk/>
            <pc:sldMk cId="2840498041" sldId="308"/>
            <ac:spMk id="9" creationId="{25B74269-E122-48CC-19A0-8612DE84A548}"/>
          </ac:spMkLst>
        </pc:spChg>
        <pc:spChg chg="add mod">
          <ac:chgData name="Mishra, M.K. (Manish, Student M-CS)" userId="8a22b788-8ba7-473c-8814-40fa28c4012b" providerId="ADAL" clId="{3E5BDC52-E6B0-4BC2-9C35-997C4BB644D7}" dt="2023-12-21T20:50:24.802" v="58611" actId="6549"/>
          <ac:spMkLst>
            <pc:docMk/>
            <pc:sldMk cId="2840498041" sldId="308"/>
            <ac:spMk id="9" creationId="{EC8AECD8-AAC1-5287-F1EF-68BEA6F46C6A}"/>
          </ac:spMkLst>
        </pc:spChg>
        <pc:spChg chg="del">
          <ac:chgData name="Mishra, M.K. (Manish, Student M-CS)" userId="8a22b788-8ba7-473c-8814-40fa28c4012b" providerId="ADAL" clId="{3E5BDC52-E6B0-4BC2-9C35-997C4BB644D7}" dt="2023-12-20T23:25:54.767" v="45913" actId="478"/>
          <ac:spMkLst>
            <pc:docMk/>
            <pc:sldMk cId="2840498041" sldId="308"/>
            <ac:spMk id="10" creationId="{03AB4976-74BC-9B23-A550-63813A87F345}"/>
          </ac:spMkLst>
        </pc:spChg>
        <pc:spChg chg="add mod">
          <ac:chgData name="Mishra, M.K. (Manish, Student M-CS)" userId="8a22b788-8ba7-473c-8814-40fa28c4012b" providerId="ADAL" clId="{3E5BDC52-E6B0-4BC2-9C35-997C4BB644D7}" dt="2023-12-21T21:33:09.926" v="58924"/>
          <ac:spMkLst>
            <pc:docMk/>
            <pc:sldMk cId="2840498041" sldId="308"/>
            <ac:spMk id="10" creationId="{A7E6AA53-F87F-B833-11E7-609E2F10603A}"/>
          </ac:spMkLst>
        </pc:spChg>
        <pc:spChg chg="add del mod">
          <ac:chgData name="Mishra, M.K. (Manish, Student M-CS)" userId="8a22b788-8ba7-473c-8814-40fa28c4012b" providerId="ADAL" clId="{3E5BDC52-E6B0-4BC2-9C35-997C4BB644D7}" dt="2023-12-21T21:33:09.531" v="58923" actId="478"/>
          <ac:spMkLst>
            <pc:docMk/>
            <pc:sldMk cId="2840498041" sldId="308"/>
            <ac:spMk id="11" creationId="{3F9250EE-3292-E627-547E-CCC8701D78B5}"/>
          </ac:spMkLst>
        </pc:spChg>
        <pc:spChg chg="add del mod">
          <ac:chgData name="Mishra, M.K. (Manish, Student M-CS)" userId="8a22b788-8ba7-473c-8814-40fa28c4012b" providerId="ADAL" clId="{3E5BDC52-E6B0-4BC2-9C35-997C4BB644D7}" dt="2023-12-21T22:03:23.325" v="60992" actId="478"/>
          <ac:spMkLst>
            <pc:docMk/>
            <pc:sldMk cId="2840498041" sldId="308"/>
            <ac:spMk id="12" creationId="{4AA52268-8310-4287-33E7-DE52206692A4}"/>
          </ac:spMkLst>
        </pc:spChg>
        <pc:spChg chg="add mod">
          <ac:chgData name="Mishra, M.K. (Manish, Student M-CS)" userId="8a22b788-8ba7-473c-8814-40fa28c4012b" providerId="ADAL" clId="{3E5BDC52-E6B0-4BC2-9C35-997C4BB644D7}" dt="2023-12-21T22:12:01.414" v="61215" actId="1036"/>
          <ac:spMkLst>
            <pc:docMk/>
            <pc:sldMk cId="2840498041" sldId="308"/>
            <ac:spMk id="13" creationId="{05DEA295-2E27-F128-6164-2F540665F2A5}"/>
          </ac:spMkLst>
        </pc:spChg>
        <pc:spChg chg="add mod">
          <ac:chgData name="Mishra, M.K. (Manish, Student M-CS)" userId="8a22b788-8ba7-473c-8814-40fa28c4012b" providerId="ADAL" clId="{3E5BDC52-E6B0-4BC2-9C35-997C4BB644D7}" dt="2023-12-21T22:12:25.510" v="61217" actId="1076"/>
          <ac:spMkLst>
            <pc:docMk/>
            <pc:sldMk cId="2840498041" sldId="308"/>
            <ac:spMk id="14" creationId="{154CD79A-6A8A-A800-BB85-A25417A707A4}"/>
          </ac:spMkLst>
        </pc:spChg>
        <pc:spChg chg="add mod">
          <ac:chgData name="Mishra, M.K. (Manish, Student M-CS)" userId="8a22b788-8ba7-473c-8814-40fa28c4012b" providerId="ADAL" clId="{3E5BDC52-E6B0-4BC2-9C35-997C4BB644D7}" dt="2023-12-21T22:12:25.510" v="61217" actId="1076"/>
          <ac:spMkLst>
            <pc:docMk/>
            <pc:sldMk cId="2840498041" sldId="308"/>
            <ac:spMk id="15" creationId="{35A01028-20AC-DAB1-03B1-22B1DA645784}"/>
          </ac:spMkLst>
        </pc:spChg>
        <pc:grpChg chg="del">
          <ac:chgData name="Mishra, M.K. (Manish, Student M-CS)" userId="8a22b788-8ba7-473c-8814-40fa28c4012b" providerId="ADAL" clId="{3E5BDC52-E6B0-4BC2-9C35-997C4BB644D7}" dt="2023-12-19T11:25:55.969" v="30004" actId="478"/>
          <ac:grpSpMkLst>
            <pc:docMk/>
            <pc:sldMk cId="2840498041" sldId="308"/>
            <ac:grpSpMk id="28" creationId="{6C0A8DE8-BDF1-4E3A-8EAB-63748A1030C7}"/>
          </ac:grpSpMkLst>
        </pc:grpChg>
        <pc:grpChg chg="del">
          <ac:chgData name="Mishra, M.K. (Manish, Student M-CS)" userId="8a22b788-8ba7-473c-8814-40fa28c4012b" providerId="ADAL" clId="{3E5BDC52-E6B0-4BC2-9C35-997C4BB644D7}" dt="2023-12-19T11:25:54.614" v="30003" actId="478"/>
          <ac:grpSpMkLst>
            <pc:docMk/>
            <pc:sldMk cId="2840498041" sldId="308"/>
            <ac:grpSpMk id="36" creationId="{84891737-3D55-99C5-DAFD-3B1C62A5A2A4}"/>
          </ac:grpSpMkLst>
        </pc:grpChg>
        <pc:graphicFrameChg chg="add del mod">
          <ac:chgData name="Mishra, M.K. (Manish, Student M-CS)" userId="8a22b788-8ba7-473c-8814-40fa28c4012b" providerId="ADAL" clId="{3E5BDC52-E6B0-4BC2-9C35-997C4BB644D7}" dt="2023-12-21T19:32:15.350" v="58393" actId="478"/>
          <ac:graphicFrameMkLst>
            <pc:docMk/>
            <pc:sldMk cId="2840498041" sldId="308"/>
            <ac:graphicFrameMk id="13" creationId="{819E6AB3-EF64-E033-A81C-AF6E0CDBE4DC}"/>
          </ac:graphicFrameMkLst>
        </pc:graphicFrameChg>
        <pc:picChg chg="mod modCrop">
          <ac:chgData name="Mishra, M.K. (Manish, Student M-CS)" userId="8a22b788-8ba7-473c-8814-40fa28c4012b" providerId="ADAL" clId="{3E5BDC52-E6B0-4BC2-9C35-997C4BB644D7}" dt="2023-12-21T22:12:01.414" v="61215" actId="1036"/>
          <ac:picMkLst>
            <pc:docMk/>
            <pc:sldMk cId="2840498041" sldId="308"/>
            <ac:picMk id="38" creationId="{B9CB5A0E-A84B-2D42-2401-8F30868C7E8F}"/>
          </ac:picMkLst>
        </pc:picChg>
      </pc:sldChg>
      <pc:sldChg chg="delSp modSp add mod ord modShow modNotesTx">
        <pc:chgData name="Mishra, M.K. (Manish, Student M-CS)" userId="8a22b788-8ba7-473c-8814-40fa28c4012b" providerId="ADAL" clId="{3E5BDC52-E6B0-4BC2-9C35-997C4BB644D7}" dt="2023-12-21T19:24:39.628" v="58351"/>
        <pc:sldMkLst>
          <pc:docMk/>
          <pc:sldMk cId="2589932479" sldId="309"/>
        </pc:sldMkLst>
        <pc:spChg chg="mod">
          <ac:chgData name="Mishra, M.K. (Manish, Student M-CS)" userId="8a22b788-8ba7-473c-8814-40fa28c4012b" providerId="ADAL" clId="{3E5BDC52-E6B0-4BC2-9C35-997C4BB644D7}" dt="2023-12-19T11:36:53.114" v="30574" actId="1076"/>
          <ac:spMkLst>
            <pc:docMk/>
            <pc:sldMk cId="2589932479" sldId="309"/>
            <ac:spMk id="458" creationId="{00000000-0000-0000-0000-000000000000}"/>
          </ac:spMkLst>
        </pc:spChg>
        <pc:spChg chg="mod">
          <ac:chgData name="Mishra, M.K. (Manish, Student M-CS)" userId="8a22b788-8ba7-473c-8814-40fa28c4012b" providerId="ADAL" clId="{3E5BDC52-E6B0-4BC2-9C35-997C4BB644D7}" dt="2023-12-19T11:36:48.676" v="30572" actId="1076"/>
          <ac:spMkLst>
            <pc:docMk/>
            <pc:sldMk cId="2589932479" sldId="309"/>
            <ac:spMk id="459" creationId="{00000000-0000-0000-0000-000000000000}"/>
          </ac:spMkLst>
        </pc:spChg>
        <pc:spChg chg="mod">
          <ac:chgData name="Mishra, M.K. (Manish, Student M-CS)" userId="8a22b788-8ba7-473c-8814-40fa28c4012b" providerId="ADAL" clId="{3E5BDC52-E6B0-4BC2-9C35-997C4BB644D7}" dt="2023-12-20T23:07:37.091" v="45791" actId="1076"/>
          <ac:spMkLst>
            <pc:docMk/>
            <pc:sldMk cId="2589932479" sldId="309"/>
            <ac:spMk id="460" creationId="{00000000-0000-0000-0000-000000000000}"/>
          </ac:spMkLst>
        </pc:spChg>
        <pc:spChg chg="del">
          <ac:chgData name="Mishra, M.K. (Manish, Student M-CS)" userId="8a22b788-8ba7-473c-8814-40fa28c4012b" providerId="ADAL" clId="{3E5BDC52-E6B0-4BC2-9C35-997C4BB644D7}" dt="2023-12-19T11:36:20.931" v="30554" actId="478"/>
          <ac:spMkLst>
            <pc:docMk/>
            <pc:sldMk cId="2589932479" sldId="309"/>
            <ac:spMk id="461" creationId="{00000000-0000-0000-0000-000000000000}"/>
          </ac:spMkLst>
        </pc:spChg>
      </pc:sldChg>
      <pc:sldChg chg="addSp modSp add del mod modAnim modNotesTx">
        <pc:chgData name="Mishra, M.K. (Manish, Student M-CS)" userId="8a22b788-8ba7-473c-8814-40fa28c4012b" providerId="ADAL" clId="{3E5BDC52-E6B0-4BC2-9C35-997C4BB644D7}" dt="2023-12-20T22:08:34.116" v="44489" actId="47"/>
        <pc:sldMkLst>
          <pc:docMk/>
          <pc:sldMk cId="2594933428" sldId="310"/>
        </pc:sldMkLst>
        <pc:spChg chg="mod">
          <ac:chgData name="Mishra, M.K. (Manish, Student M-CS)" userId="8a22b788-8ba7-473c-8814-40fa28c4012b" providerId="ADAL" clId="{3E5BDC52-E6B0-4BC2-9C35-997C4BB644D7}" dt="2023-12-19T11:42:33.360" v="30607" actId="164"/>
          <ac:spMkLst>
            <pc:docMk/>
            <pc:sldMk cId="2594933428" sldId="310"/>
            <ac:spMk id="6" creationId="{2BEF40C2-DF89-99C7-4F08-44DD0075E4A1}"/>
          </ac:spMkLst>
        </pc:spChg>
        <pc:spChg chg="mod">
          <ac:chgData name="Mishra, M.K. (Manish, Student M-CS)" userId="8a22b788-8ba7-473c-8814-40fa28c4012b" providerId="ADAL" clId="{3E5BDC52-E6B0-4BC2-9C35-997C4BB644D7}" dt="2023-12-19T12:11:15.948" v="33372" actId="20577"/>
          <ac:spMkLst>
            <pc:docMk/>
            <pc:sldMk cId="2594933428" sldId="310"/>
            <ac:spMk id="7" creationId="{0A077C29-1906-DE97-593B-DD9706EB1254}"/>
          </ac:spMkLst>
        </pc:spChg>
        <pc:spChg chg="mod">
          <ac:chgData name="Mishra, M.K. (Manish, Student M-CS)" userId="8a22b788-8ba7-473c-8814-40fa28c4012b" providerId="ADAL" clId="{3E5BDC52-E6B0-4BC2-9C35-997C4BB644D7}" dt="2023-12-19T12:11:22.053" v="33377" actId="20577"/>
          <ac:spMkLst>
            <pc:docMk/>
            <pc:sldMk cId="2594933428" sldId="310"/>
            <ac:spMk id="9" creationId="{230C4138-2E9D-6E1F-2B7F-B614FB94D156}"/>
          </ac:spMkLst>
        </pc:spChg>
        <pc:spChg chg="mod">
          <ac:chgData name="Mishra, M.K. (Manish, Student M-CS)" userId="8a22b788-8ba7-473c-8814-40fa28c4012b" providerId="ADAL" clId="{3E5BDC52-E6B0-4BC2-9C35-997C4BB644D7}" dt="2023-12-19T12:11:13.164" v="33369" actId="20577"/>
          <ac:spMkLst>
            <pc:docMk/>
            <pc:sldMk cId="2594933428" sldId="310"/>
            <ac:spMk id="19" creationId="{ECCCB86A-230F-29A5-A174-2A8331E77518}"/>
          </ac:spMkLst>
        </pc:spChg>
        <pc:grpChg chg="add mod">
          <ac:chgData name="Mishra, M.K. (Manish, Student M-CS)" userId="8a22b788-8ba7-473c-8814-40fa28c4012b" providerId="ADAL" clId="{3E5BDC52-E6B0-4BC2-9C35-997C4BB644D7}" dt="2023-12-19T12:11:17.693" v="33374" actId="1076"/>
          <ac:grpSpMkLst>
            <pc:docMk/>
            <pc:sldMk cId="2594933428" sldId="310"/>
            <ac:grpSpMk id="8" creationId="{DC1100ED-8861-19CF-2695-0148532CF20F}"/>
          </ac:grpSpMkLst>
        </pc:grpChg>
        <pc:grpChg chg="mod">
          <ac:chgData name="Mishra, M.K. (Manish, Student M-CS)" userId="8a22b788-8ba7-473c-8814-40fa28c4012b" providerId="ADAL" clId="{3E5BDC52-E6B0-4BC2-9C35-997C4BB644D7}" dt="2023-12-19T11:42:23.665" v="30606" actId="1076"/>
          <ac:grpSpMkLst>
            <pc:docMk/>
            <pc:sldMk cId="2594933428" sldId="310"/>
            <ac:grpSpMk id="134" creationId="{00000000-0000-0000-0000-000000000000}"/>
          </ac:grpSpMkLst>
        </pc:grpChg>
      </pc:sldChg>
      <pc:sldChg chg="add del modAnim modNotesTx">
        <pc:chgData name="Mishra, M.K. (Manish, Student M-CS)" userId="8a22b788-8ba7-473c-8814-40fa28c4012b" providerId="ADAL" clId="{3E5BDC52-E6B0-4BC2-9C35-997C4BB644D7}" dt="2023-12-20T22:08:32.346" v="44488" actId="47"/>
        <pc:sldMkLst>
          <pc:docMk/>
          <pc:sldMk cId="3204035807" sldId="311"/>
        </pc:sldMkLst>
      </pc:sldChg>
      <pc:sldChg chg="delSp modSp add del mod delAnim modAnim modNotesTx">
        <pc:chgData name="Mishra, M.K. (Manish, Student M-CS)" userId="8a22b788-8ba7-473c-8814-40fa28c4012b" providerId="ADAL" clId="{3E5BDC52-E6B0-4BC2-9C35-997C4BB644D7}" dt="2023-12-20T22:08:35.972" v="44490" actId="47"/>
        <pc:sldMkLst>
          <pc:docMk/>
          <pc:sldMk cId="2706414502" sldId="312"/>
        </pc:sldMkLst>
        <pc:spChg chg="del">
          <ac:chgData name="Mishra, M.K. (Manish, Student M-CS)" userId="8a22b788-8ba7-473c-8814-40fa28c4012b" providerId="ADAL" clId="{3E5BDC52-E6B0-4BC2-9C35-997C4BB644D7}" dt="2023-12-19T11:45:03.006" v="30901" actId="478"/>
          <ac:spMkLst>
            <pc:docMk/>
            <pc:sldMk cId="2706414502" sldId="312"/>
            <ac:spMk id="7" creationId="{2E4A8486-3E38-528A-CBF4-5A29B00272E6}"/>
          </ac:spMkLst>
        </pc:spChg>
        <pc:spChg chg="mod">
          <ac:chgData name="Mishra, M.K. (Manish, Student M-CS)" userId="8a22b788-8ba7-473c-8814-40fa28c4012b" providerId="ADAL" clId="{3E5BDC52-E6B0-4BC2-9C35-997C4BB644D7}" dt="2023-12-19T11:45:00.784" v="30900" actId="20577"/>
          <ac:spMkLst>
            <pc:docMk/>
            <pc:sldMk cId="2706414502" sldId="312"/>
            <ac:spMk id="9" creationId="{25B74269-E122-48CC-19A0-8612DE84A548}"/>
          </ac:spMkLst>
        </pc:spChg>
        <pc:grpChg chg="mod">
          <ac:chgData name="Mishra, M.K. (Manish, Student M-CS)" userId="8a22b788-8ba7-473c-8814-40fa28c4012b" providerId="ADAL" clId="{3E5BDC52-E6B0-4BC2-9C35-997C4BB644D7}" dt="2023-12-19T11:45:16.438" v="30903" actId="1076"/>
          <ac:grpSpMkLst>
            <pc:docMk/>
            <pc:sldMk cId="2706414502" sldId="312"/>
            <ac:grpSpMk id="13" creationId="{B6B4568F-901C-128C-8519-968F3AE95FE1}"/>
          </ac:grpSpMkLst>
        </pc:grpChg>
        <pc:picChg chg="mod">
          <ac:chgData name="Mishra, M.K. (Manish, Student M-CS)" userId="8a22b788-8ba7-473c-8814-40fa28c4012b" providerId="ADAL" clId="{3E5BDC52-E6B0-4BC2-9C35-997C4BB644D7}" dt="2023-12-19T11:45:20.993" v="30904" actId="1076"/>
          <ac:picMkLst>
            <pc:docMk/>
            <pc:sldMk cId="2706414502" sldId="312"/>
            <ac:picMk id="8" creationId="{2EA4F408-88BE-9059-1787-FB77DA1C0C03}"/>
          </ac:picMkLst>
        </pc:picChg>
      </pc:sldChg>
      <pc:sldChg chg="add del">
        <pc:chgData name="Mishra, M.K. (Manish, Student M-CS)" userId="8a22b788-8ba7-473c-8814-40fa28c4012b" providerId="ADAL" clId="{3E5BDC52-E6B0-4BC2-9C35-997C4BB644D7}" dt="2023-12-19T11:46:20.948" v="31023" actId="47"/>
        <pc:sldMkLst>
          <pc:docMk/>
          <pc:sldMk cId="3517567094" sldId="313"/>
        </pc:sldMkLst>
      </pc:sldChg>
      <pc:sldChg chg="delSp add del mod modAnim modNotesTx">
        <pc:chgData name="Mishra, M.K. (Manish, Student M-CS)" userId="8a22b788-8ba7-473c-8814-40fa28c4012b" providerId="ADAL" clId="{3E5BDC52-E6B0-4BC2-9C35-997C4BB644D7}" dt="2023-12-20T22:10:05.982" v="44527" actId="47"/>
        <pc:sldMkLst>
          <pc:docMk/>
          <pc:sldMk cId="1856693880" sldId="314"/>
        </pc:sldMkLst>
        <pc:picChg chg="del">
          <ac:chgData name="Mishra, M.K. (Manish, Student M-CS)" userId="8a22b788-8ba7-473c-8814-40fa28c4012b" providerId="ADAL" clId="{3E5BDC52-E6B0-4BC2-9C35-997C4BB644D7}" dt="2023-12-20T22:09:18.203" v="44503" actId="478"/>
          <ac:picMkLst>
            <pc:docMk/>
            <pc:sldMk cId="1856693880" sldId="314"/>
            <ac:picMk id="20" creationId="{87248E72-712F-0D80-E123-4506345C8D75}"/>
          </ac:picMkLst>
        </pc:picChg>
      </pc:sldChg>
      <pc:sldChg chg="addSp delSp modSp add del mod ord modAnim modNotesTx">
        <pc:chgData name="Mishra, M.K. (Manish, Student M-CS)" userId="8a22b788-8ba7-473c-8814-40fa28c4012b" providerId="ADAL" clId="{3E5BDC52-E6B0-4BC2-9C35-997C4BB644D7}" dt="2023-12-21T22:12:35.182" v="61218" actId="47"/>
        <pc:sldMkLst>
          <pc:docMk/>
          <pc:sldMk cId="2943579490" sldId="315"/>
        </pc:sldMkLst>
        <pc:spChg chg="add del mod">
          <ac:chgData name="Mishra, M.K. (Manish, Student M-CS)" userId="8a22b788-8ba7-473c-8814-40fa28c4012b" providerId="ADAL" clId="{3E5BDC52-E6B0-4BC2-9C35-997C4BB644D7}" dt="2023-12-20T22:10:51.784" v="44565" actId="1076"/>
          <ac:spMkLst>
            <pc:docMk/>
            <pc:sldMk cId="2943579490" sldId="315"/>
            <ac:spMk id="6" creationId="{18154EC5-3CEB-3D44-D8B2-F5574A3C72BF}"/>
          </ac:spMkLst>
        </pc:spChg>
        <pc:spChg chg="del mod">
          <ac:chgData name="Mishra, M.K. (Manish, Student M-CS)" userId="8a22b788-8ba7-473c-8814-40fa28c4012b" providerId="ADAL" clId="{3E5BDC52-E6B0-4BC2-9C35-997C4BB644D7}" dt="2023-12-21T22:11:42.757" v="61185" actId="478"/>
          <ac:spMkLst>
            <pc:docMk/>
            <pc:sldMk cId="2943579490" sldId="315"/>
            <ac:spMk id="7" creationId="{E88168CA-C618-75BF-C1A3-E082100781AC}"/>
          </ac:spMkLst>
        </pc:spChg>
        <pc:spChg chg="mod">
          <ac:chgData name="Mishra, M.K. (Manish, Student M-CS)" userId="8a22b788-8ba7-473c-8814-40fa28c4012b" providerId="ADAL" clId="{3E5BDC52-E6B0-4BC2-9C35-997C4BB644D7}" dt="2023-12-19T11:49:37.937" v="31500" actId="164"/>
          <ac:spMkLst>
            <pc:docMk/>
            <pc:sldMk cId="2943579490" sldId="315"/>
            <ac:spMk id="8" creationId="{4E859A71-F39B-146B-8687-B2B7EE32F6E1}"/>
          </ac:spMkLst>
        </pc:spChg>
        <pc:spChg chg="mod">
          <ac:chgData name="Mishra, M.K. (Manish, Student M-CS)" userId="8a22b788-8ba7-473c-8814-40fa28c4012b" providerId="ADAL" clId="{3E5BDC52-E6B0-4BC2-9C35-997C4BB644D7}" dt="2023-12-20T22:35:21.727" v="45333" actId="20577"/>
          <ac:spMkLst>
            <pc:docMk/>
            <pc:sldMk cId="2943579490" sldId="315"/>
            <ac:spMk id="9" creationId="{25B74269-E122-48CC-19A0-8612DE84A548}"/>
          </ac:spMkLst>
        </pc:spChg>
        <pc:spChg chg="del mod">
          <ac:chgData name="Mishra, M.K. (Manish, Student M-CS)" userId="8a22b788-8ba7-473c-8814-40fa28c4012b" providerId="ADAL" clId="{3E5BDC52-E6B0-4BC2-9C35-997C4BB644D7}" dt="2023-12-20T23:26:00.871" v="45915" actId="478"/>
          <ac:spMkLst>
            <pc:docMk/>
            <pc:sldMk cId="2943579490" sldId="315"/>
            <ac:spMk id="10" creationId="{03AB4976-74BC-9B23-A550-63813A87F345}"/>
          </ac:spMkLst>
        </pc:spChg>
        <pc:spChg chg="add mod">
          <ac:chgData name="Mishra, M.K. (Manish, Student M-CS)" userId="8a22b788-8ba7-473c-8814-40fa28c4012b" providerId="ADAL" clId="{3E5BDC52-E6B0-4BC2-9C35-997C4BB644D7}" dt="2023-12-21T20:50:48.984" v="58618" actId="20577"/>
          <ac:spMkLst>
            <pc:docMk/>
            <pc:sldMk cId="2943579490" sldId="315"/>
            <ac:spMk id="10" creationId="{123F2D8D-5F9C-A130-24D0-B5BAB8449018}"/>
          </ac:spMkLst>
        </pc:spChg>
        <pc:spChg chg="mod">
          <ac:chgData name="Mishra, M.K. (Manish, Student M-CS)" userId="8a22b788-8ba7-473c-8814-40fa28c4012b" providerId="ADAL" clId="{3E5BDC52-E6B0-4BC2-9C35-997C4BB644D7}" dt="2023-12-19T11:49:01.254" v="31490"/>
          <ac:spMkLst>
            <pc:docMk/>
            <pc:sldMk cId="2943579490" sldId="315"/>
            <ac:spMk id="13" creationId="{62BD6563-8DC7-ADFF-8B98-F815A582C4D8}"/>
          </ac:spMkLst>
        </pc:spChg>
        <pc:spChg chg="add mod">
          <ac:chgData name="Mishra, M.K. (Manish, Student M-CS)" userId="8a22b788-8ba7-473c-8814-40fa28c4012b" providerId="ADAL" clId="{3E5BDC52-E6B0-4BC2-9C35-997C4BB644D7}" dt="2023-12-20T22:20:58.766" v="44889" actId="1076"/>
          <ac:spMkLst>
            <pc:docMk/>
            <pc:sldMk cId="2943579490" sldId="315"/>
            <ac:spMk id="15" creationId="{32B4AAC6-142C-BD30-7A5D-3FB16ABED91E}"/>
          </ac:spMkLst>
        </pc:spChg>
        <pc:spChg chg="add mod">
          <ac:chgData name="Mishra, M.K. (Manish, Student M-CS)" userId="8a22b788-8ba7-473c-8814-40fa28c4012b" providerId="ADAL" clId="{3E5BDC52-E6B0-4BC2-9C35-997C4BB644D7}" dt="2023-12-20T22:26:47.528" v="45181" actId="1076"/>
          <ac:spMkLst>
            <pc:docMk/>
            <pc:sldMk cId="2943579490" sldId="315"/>
            <ac:spMk id="16" creationId="{BFEF9519-BFEF-60E5-F772-64216D93E955}"/>
          </ac:spMkLst>
        </pc:spChg>
        <pc:spChg chg="add del mod">
          <ac:chgData name="Mishra, M.K. (Manish, Student M-CS)" userId="8a22b788-8ba7-473c-8814-40fa28c4012b" providerId="ADAL" clId="{3E5BDC52-E6B0-4BC2-9C35-997C4BB644D7}" dt="2023-12-21T22:11:39.173" v="61184" actId="478"/>
          <ac:spMkLst>
            <pc:docMk/>
            <pc:sldMk cId="2943579490" sldId="315"/>
            <ac:spMk id="17" creationId="{B3DFD912-6F6E-741E-E768-43B1F0D1A9D3}"/>
          </ac:spMkLst>
        </pc:spChg>
        <pc:grpChg chg="add mod">
          <ac:chgData name="Mishra, M.K. (Manish, Student M-CS)" userId="8a22b788-8ba7-473c-8814-40fa28c4012b" providerId="ADAL" clId="{3E5BDC52-E6B0-4BC2-9C35-997C4BB644D7}" dt="2023-12-19T12:08:43.621" v="33339" actId="1035"/>
          <ac:grpSpMkLst>
            <pc:docMk/>
            <pc:sldMk cId="2943579490" sldId="315"/>
            <ac:grpSpMk id="11" creationId="{26CC9F41-FF4B-3BE0-2185-B095FE1C8EF5}"/>
          </ac:grpSpMkLst>
        </pc:grpChg>
        <pc:grpChg chg="add mod">
          <ac:chgData name="Mishra, M.K. (Manish, Student M-CS)" userId="8a22b788-8ba7-473c-8814-40fa28c4012b" providerId="ADAL" clId="{3E5BDC52-E6B0-4BC2-9C35-997C4BB644D7}" dt="2023-12-19T12:08:43.621" v="33339" actId="1035"/>
          <ac:grpSpMkLst>
            <pc:docMk/>
            <pc:sldMk cId="2943579490" sldId="315"/>
            <ac:grpSpMk id="14" creationId="{E8988530-0C19-5CB1-E6DB-7B569FEACB7C}"/>
          </ac:grpSpMkLst>
        </pc:grpChg>
        <pc:picChg chg="mod">
          <ac:chgData name="Mishra, M.K. (Manish, Student M-CS)" userId="8a22b788-8ba7-473c-8814-40fa28c4012b" providerId="ADAL" clId="{3E5BDC52-E6B0-4BC2-9C35-997C4BB644D7}" dt="2023-12-21T19:32:37.749" v="58395" actId="1076"/>
          <ac:picMkLst>
            <pc:docMk/>
            <pc:sldMk cId="2943579490" sldId="315"/>
            <ac:picMk id="12" creationId="{44FE0C73-AABC-709D-F661-6CF4355BBD6C}"/>
          </ac:picMkLst>
        </pc:picChg>
        <pc:picChg chg="mod">
          <ac:chgData name="Mishra, M.K. (Manish, Student M-CS)" userId="8a22b788-8ba7-473c-8814-40fa28c4012b" providerId="ADAL" clId="{3E5BDC52-E6B0-4BC2-9C35-997C4BB644D7}" dt="2023-12-19T11:49:37.937" v="31500" actId="164"/>
          <ac:picMkLst>
            <pc:docMk/>
            <pc:sldMk cId="2943579490" sldId="315"/>
            <ac:picMk id="38" creationId="{B9CB5A0E-A84B-2D42-2401-8F30868C7E8F}"/>
          </ac:picMkLst>
        </pc:picChg>
      </pc:sldChg>
      <pc:sldChg chg="addSp delSp modSp add mod delAnim modAnim modNotesTx">
        <pc:chgData name="Mishra, M.K. (Manish, Student M-CS)" userId="8a22b788-8ba7-473c-8814-40fa28c4012b" providerId="ADAL" clId="{3E5BDC52-E6B0-4BC2-9C35-997C4BB644D7}" dt="2023-12-21T22:34:59.724" v="61738" actId="20577"/>
        <pc:sldMkLst>
          <pc:docMk/>
          <pc:sldMk cId="1991939738" sldId="316"/>
        </pc:sldMkLst>
        <pc:spChg chg="mod">
          <ac:chgData name="Mishra, M.K. (Manish, Student M-CS)" userId="8a22b788-8ba7-473c-8814-40fa28c4012b" providerId="ADAL" clId="{3E5BDC52-E6B0-4BC2-9C35-997C4BB644D7}" dt="2023-12-19T11:52:32.543" v="31847" actId="1076"/>
          <ac:spMkLst>
            <pc:docMk/>
            <pc:sldMk cId="1991939738" sldId="316"/>
            <ac:spMk id="2" creationId="{0F764065-D149-AEBC-E7FC-9D8967131165}"/>
          </ac:spMkLst>
        </pc:spChg>
        <pc:spChg chg="add mod">
          <ac:chgData name="Mishra, M.K. (Manish, Student M-CS)" userId="8a22b788-8ba7-473c-8814-40fa28c4012b" providerId="ADAL" clId="{3E5BDC52-E6B0-4BC2-9C35-997C4BB644D7}" dt="2023-12-21T22:18:46.008" v="61411" actId="1076"/>
          <ac:spMkLst>
            <pc:docMk/>
            <pc:sldMk cId="1991939738" sldId="316"/>
            <ac:spMk id="6" creationId="{C76F351F-231E-4E36-2C5A-E28433786903}"/>
          </ac:spMkLst>
        </pc:spChg>
        <pc:spChg chg="add mod">
          <ac:chgData name="Mishra, M.K. (Manish, Student M-CS)" userId="8a22b788-8ba7-473c-8814-40fa28c4012b" providerId="ADAL" clId="{3E5BDC52-E6B0-4BC2-9C35-997C4BB644D7}" dt="2023-12-21T22:18:46.008" v="61411" actId="1076"/>
          <ac:spMkLst>
            <pc:docMk/>
            <pc:sldMk cId="1991939738" sldId="316"/>
            <ac:spMk id="7" creationId="{CB0ECF31-5D37-53A0-9E9B-40E5ED97732F}"/>
          </ac:spMkLst>
        </pc:spChg>
        <pc:spChg chg="del">
          <ac:chgData name="Mishra, M.K. (Manish, Student M-CS)" userId="8a22b788-8ba7-473c-8814-40fa28c4012b" providerId="ADAL" clId="{3E5BDC52-E6B0-4BC2-9C35-997C4BB644D7}" dt="2023-12-19T11:52:24.640" v="31844" actId="478"/>
          <ac:spMkLst>
            <pc:docMk/>
            <pc:sldMk cId="1991939738" sldId="316"/>
            <ac:spMk id="7" creationId="{E88168CA-C618-75BF-C1A3-E082100781AC}"/>
          </ac:spMkLst>
        </pc:spChg>
        <pc:spChg chg="add mod">
          <ac:chgData name="Mishra, M.K. (Manish, Student M-CS)" userId="8a22b788-8ba7-473c-8814-40fa28c4012b" providerId="ADAL" clId="{3E5BDC52-E6B0-4BC2-9C35-997C4BB644D7}" dt="2023-12-21T22:18:46.008" v="61411" actId="1076"/>
          <ac:spMkLst>
            <pc:docMk/>
            <pc:sldMk cId="1991939738" sldId="316"/>
            <ac:spMk id="8" creationId="{32A9663B-3CAB-DD85-3656-D1B0D4DA5466}"/>
          </ac:spMkLst>
        </pc:spChg>
        <pc:spChg chg="mod">
          <ac:chgData name="Mishra, M.K. (Manish, Student M-CS)" userId="8a22b788-8ba7-473c-8814-40fa28c4012b" providerId="ADAL" clId="{3E5BDC52-E6B0-4BC2-9C35-997C4BB644D7}" dt="2023-12-20T22:35:37.723" v="45343" actId="20577"/>
          <ac:spMkLst>
            <pc:docMk/>
            <pc:sldMk cId="1991939738" sldId="316"/>
            <ac:spMk id="9" creationId="{25B74269-E122-48CC-19A0-8612DE84A548}"/>
          </ac:spMkLst>
        </pc:spChg>
        <pc:spChg chg="del">
          <ac:chgData name="Mishra, M.K. (Manish, Student M-CS)" userId="8a22b788-8ba7-473c-8814-40fa28c4012b" providerId="ADAL" clId="{3E5BDC52-E6B0-4BC2-9C35-997C4BB644D7}" dt="2023-12-19T11:52:22.445" v="31843" actId="478"/>
          <ac:spMkLst>
            <pc:docMk/>
            <pc:sldMk cId="1991939738" sldId="316"/>
            <ac:spMk id="10" creationId="{03AB4976-74BC-9B23-A550-63813A87F345}"/>
          </ac:spMkLst>
        </pc:spChg>
        <pc:spChg chg="add mod">
          <ac:chgData name="Mishra, M.K. (Manish, Student M-CS)" userId="8a22b788-8ba7-473c-8814-40fa28c4012b" providerId="ADAL" clId="{3E5BDC52-E6B0-4BC2-9C35-997C4BB644D7}" dt="2023-12-21T22:18:46.008" v="61411" actId="1076"/>
          <ac:spMkLst>
            <pc:docMk/>
            <pc:sldMk cId="1991939738" sldId="316"/>
            <ac:spMk id="10" creationId="{D423F2F8-C2B6-4BF8-414A-468A382CF0F0}"/>
          </ac:spMkLst>
        </pc:spChg>
        <pc:spChg chg="add mod">
          <ac:chgData name="Mishra, M.K. (Manish, Student M-CS)" userId="8a22b788-8ba7-473c-8814-40fa28c4012b" providerId="ADAL" clId="{3E5BDC52-E6B0-4BC2-9C35-997C4BB644D7}" dt="2023-12-21T22:34:59.724" v="61738" actId="20577"/>
          <ac:spMkLst>
            <pc:docMk/>
            <pc:sldMk cId="1991939738" sldId="316"/>
            <ac:spMk id="11" creationId="{159079E7-BAC8-5449-0482-EFA4C38ECF25}"/>
          </ac:spMkLst>
        </pc:spChg>
        <pc:spChg chg="add mod">
          <ac:chgData name="Mishra, M.K. (Manish, Student M-CS)" userId="8a22b788-8ba7-473c-8814-40fa28c4012b" providerId="ADAL" clId="{3E5BDC52-E6B0-4BC2-9C35-997C4BB644D7}" dt="2023-12-21T22:18:46.008" v="61411" actId="1076"/>
          <ac:spMkLst>
            <pc:docMk/>
            <pc:sldMk cId="1991939738" sldId="316"/>
            <ac:spMk id="12" creationId="{F4C6265D-DE99-A3B5-A1B1-815918294177}"/>
          </ac:spMkLst>
        </pc:spChg>
        <pc:spChg chg="add mod">
          <ac:chgData name="Mishra, M.K. (Manish, Student M-CS)" userId="8a22b788-8ba7-473c-8814-40fa28c4012b" providerId="ADAL" clId="{3E5BDC52-E6B0-4BC2-9C35-997C4BB644D7}" dt="2023-12-21T22:18:46.008" v="61411" actId="1076"/>
          <ac:spMkLst>
            <pc:docMk/>
            <pc:sldMk cId="1991939738" sldId="316"/>
            <ac:spMk id="13" creationId="{04DEB24B-A3EB-A4B1-A6B4-39A157AF332C}"/>
          </ac:spMkLst>
        </pc:spChg>
        <pc:spChg chg="add del mod">
          <ac:chgData name="Mishra, M.K. (Manish, Student M-CS)" userId="8a22b788-8ba7-473c-8814-40fa28c4012b" providerId="ADAL" clId="{3E5BDC52-E6B0-4BC2-9C35-997C4BB644D7}" dt="2023-12-21T22:18:14.882" v="61406" actId="478"/>
          <ac:spMkLst>
            <pc:docMk/>
            <pc:sldMk cId="1991939738" sldId="316"/>
            <ac:spMk id="15" creationId="{48FF0AFB-C308-D954-6C71-5C73A8D0083F}"/>
          </ac:spMkLst>
        </pc:spChg>
        <pc:grpChg chg="del">
          <ac:chgData name="Mishra, M.K. (Manish, Student M-CS)" userId="8a22b788-8ba7-473c-8814-40fa28c4012b" providerId="ADAL" clId="{3E5BDC52-E6B0-4BC2-9C35-997C4BB644D7}" dt="2023-12-19T11:52:17.369" v="31841" actId="478"/>
          <ac:grpSpMkLst>
            <pc:docMk/>
            <pc:sldMk cId="1991939738" sldId="316"/>
            <ac:grpSpMk id="11" creationId="{26CC9F41-FF4B-3BE0-2185-B095FE1C8EF5}"/>
          </ac:grpSpMkLst>
        </pc:grpChg>
        <pc:grpChg chg="del">
          <ac:chgData name="Mishra, M.K. (Manish, Student M-CS)" userId="8a22b788-8ba7-473c-8814-40fa28c4012b" providerId="ADAL" clId="{3E5BDC52-E6B0-4BC2-9C35-997C4BB644D7}" dt="2023-12-19T11:52:18.494" v="31842" actId="478"/>
          <ac:grpSpMkLst>
            <pc:docMk/>
            <pc:sldMk cId="1991939738" sldId="316"/>
            <ac:grpSpMk id="14" creationId="{E8988530-0C19-5CB1-E6DB-7B569FEACB7C}"/>
          </ac:grpSpMkLst>
        </pc:grpChg>
      </pc:sldChg>
      <pc:sldChg chg="addSp delSp modSp add mod delAnim modAnim modNotesTx">
        <pc:chgData name="Mishra, M.K. (Manish, Student M-CS)" userId="8a22b788-8ba7-473c-8814-40fa28c4012b" providerId="ADAL" clId="{3E5BDC52-E6B0-4BC2-9C35-997C4BB644D7}" dt="2023-12-21T23:29:53.896" v="61943" actId="20577"/>
        <pc:sldMkLst>
          <pc:docMk/>
          <pc:sldMk cId="3506970640" sldId="317"/>
        </pc:sldMkLst>
        <pc:spChg chg="mod">
          <ac:chgData name="Mishra, M.K. (Manish, Student M-CS)" userId="8a22b788-8ba7-473c-8814-40fa28c4012b" providerId="ADAL" clId="{3E5BDC52-E6B0-4BC2-9C35-997C4BB644D7}" dt="2023-12-19T12:02:07.795" v="32803" actId="1076"/>
          <ac:spMkLst>
            <pc:docMk/>
            <pc:sldMk cId="3506970640" sldId="317"/>
            <ac:spMk id="2" creationId="{0F764065-D149-AEBC-E7FC-9D8967131165}"/>
          </ac:spMkLst>
        </pc:spChg>
        <pc:spChg chg="add mod">
          <ac:chgData name="Mishra, M.K. (Manish, Student M-CS)" userId="8a22b788-8ba7-473c-8814-40fa28c4012b" providerId="ADAL" clId="{3E5BDC52-E6B0-4BC2-9C35-997C4BB644D7}" dt="2023-12-20T22:40:42.918" v="45464" actId="1076"/>
          <ac:spMkLst>
            <pc:docMk/>
            <pc:sldMk cId="3506970640" sldId="317"/>
            <ac:spMk id="6" creationId="{B969AFD7-71B0-473D-429A-A0915AEE2334}"/>
          </ac:spMkLst>
        </pc:spChg>
        <pc:spChg chg="add mod">
          <ac:chgData name="Mishra, M.K. (Manish, Student M-CS)" userId="8a22b788-8ba7-473c-8814-40fa28c4012b" providerId="ADAL" clId="{3E5BDC52-E6B0-4BC2-9C35-997C4BB644D7}" dt="2023-12-21T13:24:02.570" v="49779" actId="1076"/>
          <ac:spMkLst>
            <pc:docMk/>
            <pc:sldMk cId="3506970640" sldId="317"/>
            <ac:spMk id="7" creationId="{6EE9ACE6-9E68-250F-AE65-F406E3D1AC73}"/>
          </ac:spMkLst>
        </pc:spChg>
        <pc:spChg chg="add del mod">
          <ac:chgData name="Mishra, M.K. (Manish, Student M-CS)" userId="8a22b788-8ba7-473c-8814-40fa28c4012b" providerId="ADAL" clId="{3E5BDC52-E6B0-4BC2-9C35-997C4BB644D7}" dt="2023-12-19T11:57:11.718" v="32345" actId="478"/>
          <ac:spMkLst>
            <pc:docMk/>
            <pc:sldMk cId="3506970640" sldId="317"/>
            <ac:spMk id="7" creationId="{CE65CE11-E8A5-4C66-12B2-819A37ED8267}"/>
          </ac:spMkLst>
        </pc:spChg>
        <pc:spChg chg="add mod">
          <ac:chgData name="Mishra, M.K. (Manish, Student M-CS)" userId="8a22b788-8ba7-473c-8814-40fa28c4012b" providerId="ADAL" clId="{3E5BDC52-E6B0-4BC2-9C35-997C4BB644D7}" dt="2023-12-21T23:29:53.896" v="61943" actId="20577"/>
          <ac:spMkLst>
            <pc:docMk/>
            <pc:sldMk cId="3506970640" sldId="317"/>
            <ac:spMk id="8" creationId="{1C62A0DF-408C-6B66-C1A9-68B8B84CDD9C}"/>
          </ac:spMkLst>
        </pc:spChg>
        <pc:spChg chg="mod">
          <ac:chgData name="Mishra, M.K. (Manish, Student M-CS)" userId="8a22b788-8ba7-473c-8814-40fa28c4012b" providerId="ADAL" clId="{3E5BDC52-E6B0-4BC2-9C35-997C4BB644D7}" dt="2023-12-19T11:55:38.783" v="32337" actId="20577"/>
          <ac:spMkLst>
            <pc:docMk/>
            <pc:sldMk cId="3506970640" sldId="317"/>
            <ac:spMk id="9" creationId="{25B74269-E122-48CC-19A0-8612DE84A548}"/>
          </ac:spMkLst>
        </pc:spChg>
        <pc:spChg chg="del">
          <ac:chgData name="Mishra, M.K. (Manish, Student M-CS)" userId="8a22b788-8ba7-473c-8814-40fa28c4012b" providerId="ADAL" clId="{3E5BDC52-E6B0-4BC2-9C35-997C4BB644D7}" dt="2023-12-19T11:55:58.456" v="32338" actId="478"/>
          <ac:spMkLst>
            <pc:docMk/>
            <pc:sldMk cId="3506970640" sldId="317"/>
            <ac:spMk id="15" creationId="{48FF0AFB-C308-D954-6C71-5C73A8D0083F}"/>
          </ac:spMkLst>
        </pc:spChg>
        <pc:spChg chg="add mod">
          <ac:chgData name="Mishra, M.K. (Manish, Student M-CS)" userId="8a22b788-8ba7-473c-8814-40fa28c4012b" providerId="ADAL" clId="{3E5BDC52-E6B0-4BC2-9C35-997C4BB644D7}" dt="2023-12-21T14:14:36.908" v="50254" actId="1076"/>
          <ac:spMkLst>
            <pc:docMk/>
            <pc:sldMk cId="3506970640" sldId="317"/>
            <ac:spMk id="15" creationId="{6CCD41F3-3657-E868-8ECC-F6F096D74EA6}"/>
          </ac:spMkLst>
        </pc:spChg>
        <pc:spChg chg="add mod">
          <ac:chgData name="Mishra, M.K. (Manish, Student M-CS)" userId="8a22b788-8ba7-473c-8814-40fa28c4012b" providerId="ADAL" clId="{3E5BDC52-E6B0-4BC2-9C35-997C4BB644D7}" dt="2023-12-20T22:41:24.406" v="45474" actId="1076"/>
          <ac:spMkLst>
            <pc:docMk/>
            <pc:sldMk cId="3506970640" sldId="317"/>
            <ac:spMk id="16" creationId="{EDFB189C-A5A8-E5EB-53EC-132E221A7440}"/>
          </ac:spMkLst>
        </pc:spChg>
        <pc:spChg chg="add del mod">
          <ac:chgData name="Mishra, M.K. (Manish, Student M-CS)" userId="8a22b788-8ba7-473c-8814-40fa28c4012b" providerId="ADAL" clId="{3E5BDC52-E6B0-4BC2-9C35-997C4BB644D7}" dt="2023-12-20T22:40:17.181" v="45454"/>
          <ac:spMkLst>
            <pc:docMk/>
            <pc:sldMk cId="3506970640" sldId="317"/>
            <ac:spMk id="17" creationId="{457CF12E-4FFD-AA4F-9B8D-4658E2F5ACE6}"/>
          </ac:spMkLst>
        </pc:spChg>
        <pc:spChg chg="add del mod">
          <ac:chgData name="Mishra, M.K. (Manish, Student M-CS)" userId="8a22b788-8ba7-473c-8814-40fa28c4012b" providerId="ADAL" clId="{3E5BDC52-E6B0-4BC2-9C35-997C4BB644D7}" dt="2023-12-20T22:40:17.181" v="45454"/>
          <ac:spMkLst>
            <pc:docMk/>
            <pc:sldMk cId="3506970640" sldId="317"/>
            <ac:spMk id="18" creationId="{4ACE2AA0-8375-85C7-1036-2D4F5825A461}"/>
          </ac:spMkLst>
        </pc:spChg>
        <pc:spChg chg="add del mod">
          <ac:chgData name="Mishra, M.K. (Manish, Student M-CS)" userId="8a22b788-8ba7-473c-8814-40fa28c4012b" providerId="ADAL" clId="{3E5BDC52-E6B0-4BC2-9C35-997C4BB644D7}" dt="2023-12-20T22:40:17.181" v="45454"/>
          <ac:spMkLst>
            <pc:docMk/>
            <pc:sldMk cId="3506970640" sldId="317"/>
            <ac:spMk id="19" creationId="{4C94F9B6-7752-6F79-8448-3392CC9124A2}"/>
          </ac:spMkLst>
        </pc:spChg>
        <pc:spChg chg="add del mod">
          <ac:chgData name="Mishra, M.K. (Manish, Student M-CS)" userId="8a22b788-8ba7-473c-8814-40fa28c4012b" providerId="ADAL" clId="{3E5BDC52-E6B0-4BC2-9C35-997C4BB644D7}" dt="2023-12-20T22:40:17.181" v="45454"/>
          <ac:spMkLst>
            <pc:docMk/>
            <pc:sldMk cId="3506970640" sldId="317"/>
            <ac:spMk id="20" creationId="{5506FFB5-4992-D179-A9B9-D36922CEBCDF}"/>
          </ac:spMkLst>
        </pc:spChg>
        <pc:spChg chg="add del mod">
          <ac:chgData name="Mishra, M.K. (Manish, Student M-CS)" userId="8a22b788-8ba7-473c-8814-40fa28c4012b" providerId="ADAL" clId="{3E5BDC52-E6B0-4BC2-9C35-997C4BB644D7}" dt="2023-12-20T22:40:17.181" v="45454"/>
          <ac:spMkLst>
            <pc:docMk/>
            <pc:sldMk cId="3506970640" sldId="317"/>
            <ac:spMk id="21" creationId="{C0A667AB-D2E7-5543-4688-48352BCE7154}"/>
          </ac:spMkLst>
        </pc:spChg>
        <pc:spChg chg="add del mod">
          <ac:chgData name="Mishra, M.K. (Manish, Student M-CS)" userId="8a22b788-8ba7-473c-8814-40fa28c4012b" providerId="ADAL" clId="{3E5BDC52-E6B0-4BC2-9C35-997C4BB644D7}" dt="2023-12-20T22:40:17.181" v="45454"/>
          <ac:spMkLst>
            <pc:docMk/>
            <pc:sldMk cId="3506970640" sldId="317"/>
            <ac:spMk id="22" creationId="{FC140B21-5504-C7ED-1A21-0AB416AE1B7F}"/>
          </ac:spMkLst>
        </pc:spChg>
        <pc:spChg chg="add del mod">
          <ac:chgData name="Mishra, M.K. (Manish, Student M-CS)" userId="8a22b788-8ba7-473c-8814-40fa28c4012b" providerId="ADAL" clId="{3E5BDC52-E6B0-4BC2-9C35-997C4BB644D7}" dt="2023-12-20T22:40:17.181" v="45454"/>
          <ac:spMkLst>
            <pc:docMk/>
            <pc:sldMk cId="3506970640" sldId="317"/>
            <ac:spMk id="23" creationId="{565FCE00-EF42-1025-EF16-15EC5422D1D7}"/>
          </ac:spMkLst>
        </pc:spChg>
        <pc:spChg chg="add del mod">
          <ac:chgData name="Mishra, M.K. (Manish, Student M-CS)" userId="8a22b788-8ba7-473c-8814-40fa28c4012b" providerId="ADAL" clId="{3E5BDC52-E6B0-4BC2-9C35-997C4BB644D7}" dt="2023-12-20T22:40:17.181" v="45454"/>
          <ac:spMkLst>
            <pc:docMk/>
            <pc:sldMk cId="3506970640" sldId="317"/>
            <ac:spMk id="24" creationId="{1324904D-B092-119B-D056-03C8071FC5C0}"/>
          </ac:spMkLst>
        </pc:spChg>
        <pc:spChg chg="mod">
          <ac:chgData name="Mishra, M.K. (Manish, Student M-CS)" userId="8a22b788-8ba7-473c-8814-40fa28c4012b" providerId="ADAL" clId="{3E5BDC52-E6B0-4BC2-9C35-997C4BB644D7}" dt="2023-12-20T22:40:09.506" v="45453"/>
          <ac:spMkLst>
            <pc:docMk/>
            <pc:sldMk cId="3506970640" sldId="317"/>
            <ac:spMk id="26" creationId="{4ABF67AA-2A93-3BB5-A4D4-6A0782882730}"/>
          </ac:spMkLst>
        </pc:spChg>
        <pc:spChg chg="mod">
          <ac:chgData name="Mishra, M.K. (Manish, Student M-CS)" userId="8a22b788-8ba7-473c-8814-40fa28c4012b" providerId="ADAL" clId="{3E5BDC52-E6B0-4BC2-9C35-997C4BB644D7}" dt="2023-12-20T22:40:09.506" v="45453"/>
          <ac:spMkLst>
            <pc:docMk/>
            <pc:sldMk cId="3506970640" sldId="317"/>
            <ac:spMk id="27" creationId="{A588A44F-4698-6341-058D-C31D17795010}"/>
          </ac:spMkLst>
        </pc:spChg>
        <pc:spChg chg="mod">
          <ac:chgData name="Mishra, M.K. (Manish, Student M-CS)" userId="8a22b788-8ba7-473c-8814-40fa28c4012b" providerId="ADAL" clId="{3E5BDC52-E6B0-4BC2-9C35-997C4BB644D7}" dt="2023-12-20T22:40:09.506" v="45453"/>
          <ac:spMkLst>
            <pc:docMk/>
            <pc:sldMk cId="3506970640" sldId="317"/>
            <ac:spMk id="29" creationId="{6F6A1147-2EC8-BE85-1508-0BD652B497FD}"/>
          </ac:spMkLst>
        </pc:spChg>
        <pc:spChg chg="mod">
          <ac:chgData name="Mishra, M.K. (Manish, Student M-CS)" userId="8a22b788-8ba7-473c-8814-40fa28c4012b" providerId="ADAL" clId="{3E5BDC52-E6B0-4BC2-9C35-997C4BB644D7}" dt="2023-12-20T22:40:09.506" v="45453"/>
          <ac:spMkLst>
            <pc:docMk/>
            <pc:sldMk cId="3506970640" sldId="317"/>
            <ac:spMk id="30" creationId="{D87B6DD1-B696-6BAE-897B-D42678036EFE}"/>
          </ac:spMkLst>
        </pc:spChg>
        <pc:spChg chg="mod">
          <ac:chgData name="Mishra, M.K. (Manish, Student M-CS)" userId="8a22b788-8ba7-473c-8814-40fa28c4012b" providerId="ADAL" clId="{3E5BDC52-E6B0-4BC2-9C35-997C4BB644D7}" dt="2023-12-20T22:40:09.506" v="45453"/>
          <ac:spMkLst>
            <pc:docMk/>
            <pc:sldMk cId="3506970640" sldId="317"/>
            <ac:spMk id="32" creationId="{A2CD7C6D-ADEF-13E2-FBE3-2CC49E7A2768}"/>
          </ac:spMkLst>
        </pc:spChg>
        <pc:spChg chg="mod">
          <ac:chgData name="Mishra, M.K. (Manish, Student M-CS)" userId="8a22b788-8ba7-473c-8814-40fa28c4012b" providerId="ADAL" clId="{3E5BDC52-E6B0-4BC2-9C35-997C4BB644D7}" dt="2023-12-20T22:40:09.506" v="45453"/>
          <ac:spMkLst>
            <pc:docMk/>
            <pc:sldMk cId="3506970640" sldId="317"/>
            <ac:spMk id="33" creationId="{F962161E-1AF5-3605-5D11-0B95D89A78E0}"/>
          </ac:spMkLst>
        </pc:spChg>
        <pc:spChg chg="mod">
          <ac:chgData name="Mishra, M.K. (Manish, Student M-CS)" userId="8a22b788-8ba7-473c-8814-40fa28c4012b" providerId="ADAL" clId="{3E5BDC52-E6B0-4BC2-9C35-997C4BB644D7}" dt="2023-12-20T22:40:09.506" v="45453"/>
          <ac:spMkLst>
            <pc:docMk/>
            <pc:sldMk cId="3506970640" sldId="317"/>
            <ac:spMk id="35" creationId="{776EF00E-2A8C-0DAC-9DA7-42F88A652BE4}"/>
          </ac:spMkLst>
        </pc:spChg>
        <pc:spChg chg="mod">
          <ac:chgData name="Mishra, M.K. (Manish, Student M-CS)" userId="8a22b788-8ba7-473c-8814-40fa28c4012b" providerId="ADAL" clId="{3E5BDC52-E6B0-4BC2-9C35-997C4BB644D7}" dt="2023-12-20T22:40:09.506" v="45453"/>
          <ac:spMkLst>
            <pc:docMk/>
            <pc:sldMk cId="3506970640" sldId="317"/>
            <ac:spMk id="36" creationId="{541B1B97-5931-357B-B6B7-5E91BF8C2376}"/>
          </ac:spMkLst>
        </pc:spChg>
        <pc:spChg chg="mod">
          <ac:chgData name="Mishra, M.K. (Manish, Student M-CS)" userId="8a22b788-8ba7-473c-8814-40fa28c4012b" providerId="ADAL" clId="{3E5BDC52-E6B0-4BC2-9C35-997C4BB644D7}" dt="2023-12-20T22:40:09.506" v="45453"/>
          <ac:spMkLst>
            <pc:docMk/>
            <pc:sldMk cId="3506970640" sldId="317"/>
            <ac:spMk id="39" creationId="{B538ED78-4228-7952-E0A7-F5C852C3C252}"/>
          </ac:spMkLst>
        </pc:spChg>
        <pc:spChg chg="mod">
          <ac:chgData name="Mishra, M.K. (Manish, Student M-CS)" userId="8a22b788-8ba7-473c-8814-40fa28c4012b" providerId="ADAL" clId="{3E5BDC52-E6B0-4BC2-9C35-997C4BB644D7}" dt="2023-12-20T22:40:09.506" v="45453"/>
          <ac:spMkLst>
            <pc:docMk/>
            <pc:sldMk cId="3506970640" sldId="317"/>
            <ac:spMk id="40" creationId="{A2DC9E9B-6797-5585-A8EF-5542FF9DC2B3}"/>
          </ac:spMkLst>
        </pc:spChg>
        <pc:spChg chg="mod">
          <ac:chgData name="Mishra, M.K. (Manish, Student M-CS)" userId="8a22b788-8ba7-473c-8814-40fa28c4012b" providerId="ADAL" clId="{3E5BDC52-E6B0-4BC2-9C35-997C4BB644D7}" dt="2023-12-20T22:40:09.506" v="45453"/>
          <ac:spMkLst>
            <pc:docMk/>
            <pc:sldMk cId="3506970640" sldId="317"/>
            <ac:spMk id="43" creationId="{BD29AC8E-2950-F60B-FC0A-68A098F29CBC}"/>
          </ac:spMkLst>
        </pc:spChg>
        <pc:spChg chg="mod">
          <ac:chgData name="Mishra, M.K. (Manish, Student M-CS)" userId="8a22b788-8ba7-473c-8814-40fa28c4012b" providerId="ADAL" clId="{3E5BDC52-E6B0-4BC2-9C35-997C4BB644D7}" dt="2023-12-20T22:40:09.506" v="45453"/>
          <ac:spMkLst>
            <pc:docMk/>
            <pc:sldMk cId="3506970640" sldId="317"/>
            <ac:spMk id="44" creationId="{B2B0CF16-99A6-5298-0C1E-C29DC0CF81B2}"/>
          </ac:spMkLst>
        </pc:spChg>
        <pc:spChg chg="mod">
          <ac:chgData name="Mishra, M.K. (Manish, Student M-CS)" userId="8a22b788-8ba7-473c-8814-40fa28c4012b" providerId="ADAL" clId="{3E5BDC52-E6B0-4BC2-9C35-997C4BB644D7}" dt="2023-12-20T22:40:09.506" v="45453"/>
          <ac:spMkLst>
            <pc:docMk/>
            <pc:sldMk cId="3506970640" sldId="317"/>
            <ac:spMk id="47" creationId="{25F167D7-8600-F0F1-721B-CD940AD524C9}"/>
          </ac:spMkLst>
        </pc:spChg>
        <pc:spChg chg="mod">
          <ac:chgData name="Mishra, M.K. (Manish, Student M-CS)" userId="8a22b788-8ba7-473c-8814-40fa28c4012b" providerId="ADAL" clId="{3E5BDC52-E6B0-4BC2-9C35-997C4BB644D7}" dt="2023-12-20T22:40:09.506" v="45453"/>
          <ac:spMkLst>
            <pc:docMk/>
            <pc:sldMk cId="3506970640" sldId="317"/>
            <ac:spMk id="48" creationId="{792E1899-C7D8-106C-A6C1-FE904D0491BD}"/>
          </ac:spMkLst>
        </pc:spChg>
        <pc:spChg chg="mod">
          <ac:chgData name="Mishra, M.K. (Manish, Student M-CS)" userId="8a22b788-8ba7-473c-8814-40fa28c4012b" providerId="ADAL" clId="{3E5BDC52-E6B0-4BC2-9C35-997C4BB644D7}" dt="2023-12-20T22:40:09.506" v="45453"/>
          <ac:spMkLst>
            <pc:docMk/>
            <pc:sldMk cId="3506970640" sldId="317"/>
            <ac:spMk id="51" creationId="{7243F978-5981-14CC-DC73-4CD60292FFF1}"/>
          </ac:spMkLst>
        </pc:spChg>
        <pc:spChg chg="mod">
          <ac:chgData name="Mishra, M.K. (Manish, Student M-CS)" userId="8a22b788-8ba7-473c-8814-40fa28c4012b" providerId="ADAL" clId="{3E5BDC52-E6B0-4BC2-9C35-997C4BB644D7}" dt="2023-12-20T22:40:09.506" v="45453"/>
          <ac:spMkLst>
            <pc:docMk/>
            <pc:sldMk cId="3506970640" sldId="317"/>
            <ac:spMk id="52" creationId="{3ACE6DE3-12F0-D280-4474-1B174CC30FF7}"/>
          </ac:spMkLst>
        </pc:spChg>
        <pc:spChg chg="mod">
          <ac:chgData name="Mishra, M.K. (Manish, Student M-CS)" userId="8a22b788-8ba7-473c-8814-40fa28c4012b" providerId="ADAL" clId="{3E5BDC52-E6B0-4BC2-9C35-997C4BB644D7}" dt="2023-12-20T22:40:09.506" v="45453"/>
          <ac:spMkLst>
            <pc:docMk/>
            <pc:sldMk cId="3506970640" sldId="317"/>
            <ac:spMk id="55" creationId="{E1468832-5663-6A99-4E98-07E3158B1404}"/>
          </ac:spMkLst>
        </pc:spChg>
        <pc:spChg chg="mod">
          <ac:chgData name="Mishra, M.K. (Manish, Student M-CS)" userId="8a22b788-8ba7-473c-8814-40fa28c4012b" providerId="ADAL" clId="{3E5BDC52-E6B0-4BC2-9C35-997C4BB644D7}" dt="2023-12-20T22:40:09.506" v="45453"/>
          <ac:spMkLst>
            <pc:docMk/>
            <pc:sldMk cId="3506970640" sldId="317"/>
            <ac:spMk id="58" creationId="{71F047B9-C0D5-2808-AEBC-6E1B68F3D266}"/>
          </ac:spMkLst>
        </pc:spChg>
        <pc:spChg chg="add del mod">
          <ac:chgData name="Mishra, M.K. (Manish, Student M-CS)" userId="8a22b788-8ba7-473c-8814-40fa28c4012b" providerId="ADAL" clId="{3E5BDC52-E6B0-4BC2-9C35-997C4BB644D7}" dt="2023-12-20T22:40:17.181" v="45454"/>
          <ac:spMkLst>
            <pc:docMk/>
            <pc:sldMk cId="3506970640" sldId="317"/>
            <ac:spMk id="59" creationId="{83E69130-0664-9BF3-27A5-FFC7B990C0EE}"/>
          </ac:spMkLst>
        </pc:spChg>
        <pc:spChg chg="add del mod">
          <ac:chgData name="Mishra, M.K. (Manish, Student M-CS)" userId="8a22b788-8ba7-473c-8814-40fa28c4012b" providerId="ADAL" clId="{3E5BDC52-E6B0-4BC2-9C35-997C4BB644D7}" dt="2023-12-20T22:40:17.181" v="45454"/>
          <ac:spMkLst>
            <pc:docMk/>
            <pc:sldMk cId="3506970640" sldId="317"/>
            <ac:spMk id="60" creationId="{79C05EFA-C8A9-F889-6C57-9AEC7187EF8A}"/>
          </ac:spMkLst>
        </pc:spChg>
        <pc:spChg chg="add del mod">
          <ac:chgData name="Mishra, M.K. (Manish, Student M-CS)" userId="8a22b788-8ba7-473c-8814-40fa28c4012b" providerId="ADAL" clId="{3E5BDC52-E6B0-4BC2-9C35-997C4BB644D7}" dt="2023-12-20T22:40:17.181" v="45454"/>
          <ac:spMkLst>
            <pc:docMk/>
            <pc:sldMk cId="3506970640" sldId="317"/>
            <ac:spMk id="61" creationId="{4084F5EA-59D2-F85E-DC19-A87762D04AE4}"/>
          </ac:spMkLst>
        </pc:spChg>
        <pc:spChg chg="add del mod">
          <ac:chgData name="Mishra, M.K. (Manish, Student M-CS)" userId="8a22b788-8ba7-473c-8814-40fa28c4012b" providerId="ADAL" clId="{3E5BDC52-E6B0-4BC2-9C35-997C4BB644D7}" dt="2023-12-20T22:40:17.181" v="45454"/>
          <ac:spMkLst>
            <pc:docMk/>
            <pc:sldMk cId="3506970640" sldId="317"/>
            <ac:spMk id="62" creationId="{A42F5AE7-A5C6-3D8D-9CF3-938C1EA3EE04}"/>
          </ac:spMkLst>
        </pc:spChg>
        <pc:spChg chg="add mod">
          <ac:chgData name="Mishra, M.K. (Manish, Student M-CS)" userId="8a22b788-8ba7-473c-8814-40fa28c4012b" providerId="ADAL" clId="{3E5BDC52-E6B0-4BC2-9C35-997C4BB644D7}" dt="2023-12-20T22:43:46.017" v="45499" actId="164"/>
          <ac:spMkLst>
            <pc:docMk/>
            <pc:sldMk cId="3506970640" sldId="317"/>
            <ac:spMk id="63" creationId="{C5D578FD-8E89-0831-1878-51C63534EDB2}"/>
          </ac:spMkLst>
        </pc:spChg>
        <pc:spChg chg="add mod">
          <ac:chgData name="Mishra, M.K. (Manish, Student M-CS)" userId="8a22b788-8ba7-473c-8814-40fa28c4012b" providerId="ADAL" clId="{3E5BDC52-E6B0-4BC2-9C35-997C4BB644D7}" dt="2023-12-20T22:43:46.017" v="45499" actId="164"/>
          <ac:spMkLst>
            <pc:docMk/>
            <pc:sldMk cId="3506970640" sldId="317"/>
            <ac:spMk id="1024" creationId="{583D3E84-0308-E8D2-EC89-25BBDF2F797D}"/>
          </ac:spMkLst>
        </pc:spChg>
        <pc:spChg chg="add mod">
          <ac:chgData name="Mishra, M.K. (Manish, Student M-CS)" userId="8a22b788-8ba7-473c-8814-40fa28c4012b" providerId="ADAL" clId="{3E5BDC52-E6B0-4BC2-9C35-997C4BB644D7}" dt="2023-12-20T22:43:46.017" v="45499" actId="164"/>
          <ac:spMkLst>
            <pc:docMk/>
            <pc:sldMk cId="3506970640" sldId="317"/>
            <ac:spMk id="1025" creationId="{516A66D8-2262-9D0E-ADE2-EADE08C748CA}"/>
          </ac:spMkLst>
        </pc:spChg>
        <pc:spChg chg="add mod">
          <ac:chgData name="Mishra, M.K. (Manish, Student M-CS)" userId="8a22b788-8ba7-473c-8814-40fa28c4012b" providerId="ADAL" clId="{3E5BDC52-E6B0-4BC2-9C35-997C4BB644D7}" dt="2023-12-20T22:43:46.017" v="45499" actId="164"/>
          <ac:spMkLst>
            <pc:docMk/>
            <pc:sldMk cId="3506970640" sldId="317"/>
            <ac:spMk id="1027" creationId="{1A0B88B9-DD4F-5120-3C6A-45D722A69198}"/>
          </ac:spMkLst>
        </pc:spChg>
        <pc:spChg chg="add mod">
          <ac:chgData name="Mishra, M.K. (Manish, Student M-CS)" userId="8a22b788-8ba7-473c-8814-40fa28c4012b" providerId="ADAL" clId="{3E5BDC52-E6B0-4BC2-9C35-997C4BB644D7}" dt="2023-12-20T22:43:46.017" v="45499" actId="164"/>
          <ac:spMkLst>
            <pc:docMk/>
            <pc:sldMk cId="3506970640" sldId="317"/>
            <ac:spMk id="1028" creationId="{14D2D8B4-6F63-B135-2E2D-2FCC6B97AB90}"/>
          </ac:spMkLst>
        </pc:spChg>
        <pc:spChg chg="add mod">
          <ac:chgData name="Mishra, M.K. (Manish, Student M-CS)" userId="8a22b788-8ba7-473c-8814-40fa28c4012b" providerId="ADAL" clId="{3E5BDC52-E6B0-4BC2-9C35-997C4BB644D7}" dt="2023-12-20T22:44:09.505" v="45504" actId="1076"/>
          <ac:spMkLst>
            <pc:docMk/>
            <pc:sldMk cId="3506970640" sldId="317"/>
            <ac:spMk id="1029" creationId="{3AA49905-9395-BC79-BE65-4027874A4D8E}"/>
          </ac:spMkLst>
        </pc:spChg>
        <pc:spChg chg="add mod">
          <ac:chgData name="Mishra, M.K. (Manish, Student M-CS)" userId="8a22b788-8ba7-473c-8814-40fa28c4012b" providerId="ADAL" clId="{3E5BDC52-E6B0-4BC2-9C35-997C4BB644D7}" dt="2023-12-20T22:44:14.678" v="45505" actId="1076"/>
          <ac:spMkLst>
            <pc:docMk/>
            <pc:sldMk cId="3506970640" sldId="317"/>
            <ac:spMk id="1030" creationId="{5C66B155-9F75-C8FB-6DD0-AE05B6BAA477}"/>
          </ac:spMkLst>
        </pc:spChg>
        <pc:spChg chg="add mod">
          <ac:chgData name="Mishra, M.K. (Manish, Student M-CS)" userId="8a22b788-8ba7-473c-8814-40fa28c4012b" providerId="ADAL" clId="{3E5BDC52-E6B0-4BC2-9C35-997C4BB644D7}" dt="2023-12-20T22:44:23.312" v="45506" actId="1076"/>
          <ac:spMkLst>
            <pc:docMk/>
            <pc:sldMk cId="3506970640" sldId="317"/>
            <ac:spMk id="1031" creationId="{A8C6ACDF-2C95-A961-06B5-426E9A1E417E}"/>
          </ac:spMkLst>
        </pc:spChg>
        <pc:spChg chg="mod">
          <ac:chgData name="Mishra, M.K. (Manish, Student M-CS)" userId="8a22b788-8ba7-473c-8814-40fa28c4012b" providerId="ADAL" clId="{3E5BDC52-E6B0-4BC2-9C35-997C4BB644D7}" dt="2023-12-20T22:41:40.455" v="45476"/>
          <ac:spMkLst>
            <pc:docMk/>
            <pc:sldMk cId="3506970640" sldId="317"/>
            <ac:spMk id="1033" creationId="{17F03B94-D39B-4958-DC59-55FDF196F6A7}"/>
          </ac:spMkLst>
        </pc:spChg>
        <pc:spChg chg="mod">
          <ac:chgData name="Mishra, M.K. (Manish, Student M-CS)" userId="8a22b788-8ba7-473c-8814-40fa28c4012b" providerId="ADAL" clId="{3E5BDC52-E6B0-4BC2-9C35-997C4BB644D7}" dt="2023-12-20T22:41:40.455" v="45476"/>
          <ac:spMkLst>
            <pc:docMk/>
            <pc:sldMk cId="3506970640" sldId="317"/>
            <ac:spMk id="1034" creationId="{FEEF63DF-3C29-E1AE-CD0A-A1EBDD1B7488}"/>
          </ac:spMkLst>
        </pc:spChg>
        <pc:spChg chg="mod">
          <ac:chgData name="Mishra, M.K. (Manish, Student M-CS)" userId="8a22b788-8ba7-473c-8814-40fa28c4012b" providerId="ADAL" clId="{3E5BDC52-E6B0-4BC2-9C35-997C4BB644D7}" dt="2023-12-20T22:41:40.455" v="45476"/>
          <ac:spMkLst>
            <pc:docMk/>
            <pc:sldMk cId="3506970640" sldId="317"/>
            <ac:spMk id="1036" creationId="{36087285-E3D3-6791-915B-BEBA52DEDD32}"/>
          </ac:spMkLst>
        </pc:spChg>
        <pc:spChg chg="mod">
          <ac:chgData name="Mishra, M.K. (Manish, Student M-CS)" userId="8a22b788-8ba7-473c-8814-40fa28c4012b" providerId="ADAL" clId="{3E5BDC52-E6B0-4BC2-9C35-997C4BB644D7}" dt="2023-12-20T22:41:40.455" v="45476"/>
          <ac:spMkLst>
            <pc:docMk/>
            <pc:sldMk cId="3506970640" sldId="317"/>
            <ac:spMk id="1037" creationId="{F4760F0A-33E7-4E50-C03C-5A821388B80E}"/>
          </ac:spMkLst>
        </pc:spChg>
        <pc:spChg chg="mod">
          <ac:chgData name="Mishra, M.K. (Manish, Student M-CS)" userId="8a22b788-8ba7-473c-8814-40fa28c4012b" providerId="ADAL" clId="{3E5BDC52-E6B0-4BC2-9C35-997C4BB644D7}" dt="2023-12-20T22:41:40.455" v="45476"/>
          <ac:spMkLst>
            <pc:docMk/>
            <pc:sldMk cId="3506970640" sldId="317"/>
            <ac:spMk id="1039" creationId="{B0B96164-08B4-8C8B-32FC-4388AC8083A1}"/>
          </ac:spMkLst>
        </pc:spChg>
        <pc:spChg chg="mod">
          <ac:chgData name="Mishra, M.K. (Manish, Student M-CS)" userId="8a22b788-8ba7-473c-8814-40fa28c4012b" providerId="ADAL" clId="{3E5BDC52-E6B0-4BC2-9C35-997C4BB644D7}" dt="2023-12-20T22:41:40.455" v="45476"/>
          <ac:spMkLst>
            <pc:docMk/>
            <pc:sldMk cId="3506970640" sldId="317"/>
            <ac:spMk id="1040" creationId="{AB426A98-1277-40D2-FC9A-4E1C837F8AC6}"/>
          </ac:spMkLst>
        </pc:spChg>
        <pc:spChg chg="mod">
          <ac:chgData name="Mishra, M.K. (Manish, Student M-CS)" userId="8a22b788-8ba7-473c-8814-40fa28c4012b" providerId="ADAL" clId="{3E5BDC52-E6B0-4BC2-9C35-997C4BB644D7}" dt="2023-12-20T22:41:40.455" v="45476"/>
          <ac:spMkLst>
            <pc:docMk/>
            <pc:sldMk cId="3506970640" sldId="317"/>
            <ac:spMk id="1042" creationId="{2CCA1BF3-A262-6D41-25A2-BF811ED67806}"/>
          </ac:spMkLst>
        </pc:spChg>
        <pc:spChg chg="mod">
          <ac:chgData name="Mishra, M.K. (Manish, Student M-CS)" userId="8a22b788-8ba7-473c-8814-40fa28c4012b" providerId="ADAL" clId="{3E5BDC52-E6B0-4BC2-9C35-997C4BB644D7}" dt="2023-12-20T22:41:40.455" v="45476"/>
          <ac:spMkLst>
            <pc:docMk/>
            <pc:sldMk cId="3506970640" sldId="317"/>
            <ac:spMk id="1043" creationId="{7429EDF3-9EDF-919B-5EF7-41C7CECCEB40}"/>
          </ac:spMkLst>
        </pc:spChg>
        <pc:spChg chg="mod">
          <ac:chgData name="Mishra, M.K. (Manish, Student M-CS)" userId="8a22b788-8ba7-473c-8814-40fa28c4012b" providerId="ADAL" clId="{3E5BDC52-E6B0-4BC2-9C35-997C4BB644D7}" dt="2023-12-20T22:41:40.455" v="45476"/>
          <ac:spMkLst>
            <pc:docMk/>
            <pc:sldMk cId="3506970640" sldId="317"/>
            <ac:spMk id="1046" creationId="{40C49274-6A65-65C1-B762-1CB0FB7A4F3E}"/>
          </ac:spMkLst>
        </pc:spChg>
        <pc:spChg chg="mod">
          <ac:chgData name="Mishra, M.K. (Manish, Student M-CS)" userId="8a22b788-8ba7-473c-8814-40fa28c4012b" providerId="ADAL" clId="{3E5BDC52-E6B0-4BC2-9C35-997C4BB644D7}" dt="2023-12-20T22:41:40.455" v="45476"/>
          <ac:spMkLst>
            <pc:docMk/>
            <pc:sldMk cId="3506970640" sldId="317"/>
            <ac:spMk id="1047" creationId="{D91466D9-E6A4-13E1-00CE-60B9E2D497F9}"/>
          </ac:spMkLst>
        </pc:spChg>
        <pc:spChg chg="mod">
          <ac:chgData name="Mishra, M.K. (Manish, Student M-CS)" userId="8a22b788-8ba7-473c-8814-40fa28c4012b" providerId="ADAL" clId="{3E5BDC52-E6B0-4BC2-9C35-997C4BB644D7}" dt="2023-12-20T22:41:40.455" v="45476"/>
          <ac:spMkLst>
            <pc:docMk/>
            <pc:sldMk cId="3506970640" sldId="317"/>
            <ac:spMk id="1050" creationId="{ED2B5E5E-9310-CB32-9E59-E64F23690915}"/>
          </ac:spMkLst>
        </pc:spChg>
        <pc:spChg chg="mod">
          <ac:chgData name="Mishra, M.K. (Manish, Student M-CS)" userId="8a22b788-8ba7-473c-8814-40fa28c4012b" providerId="ADAL" clId="{3E5BDC52-E6B0-4BC2-9C35-997C4BB644D7}" dt="2023-12-20T22:41:40.455" v="45476"/>
          <ac:spMkLst>
            <pc:docMk/>
            <pc:sldMk cId="3506970640" sldId="317"/>
            <ac:spMk id="1051" creationId="{F6A8B4D4-C10D-20A2-BCA4-9BA0FD981CA5}"/>
          </ac:spMkLst>
        </pc:spChg>
        <pc:spChg chg="mod">
          <ac:chgData name="Mishra, M.K. (Manish, Student M-CS)" userId="8a22b788-8ba7-473c-8814-40fa28c4012b" providerId="ADAL" clId="{3E5BDC52-E6B0-4BC2-9C35-997C4BB644D7}" dt="2023-12-20T22:41:40.455" v="45476"/>
          <ac:spMkLst>
            <pc:docMk/>
            <pc:sldMk cId="3506970640" sldId="317"/>
            <ac:spMk id="1054" creationId="{2825DA38-AD2B-A86F-27AF-D78D3E512DBE}"/>
          </ac:spMkLst>
        </pc:spChg>
        <pc:spChg chg="mod">
          <ac:chgData name="Mishra, M.K. (Manish, Student M-CS)" userId="8a22b788-8ba7-473c-8814-40fa28c4012b" providerId="ADAL" clId="{3E5BDC52-E6B0-4BC2-9C35-997C4BB644D7}" dt="2023-12-20T22:41:40.455" v="45476"/>
          <ac:spMkLst>
            <pc:docMk/>
            <pc:sldMk cId="3506970640" sldId="317"/>
            <ac:spMk id="1055" creationId="{0FBE1936-9A39-7532-AA30-110EAF3CC448}"/>
          </ac:spMkLst>
        </pc:spChg>
        <pc:spChg chg="mod">
          <ac:chgData name="Mishra, M.K. (Manish, Student M-CS)" userId="8a22b788-8ba7-473c-8814-40fa28c4012b" providerId="ADAL" clId="{3E5BDC52-E6B0-4BC2-9C35-997C4BB644D7}" dt="2023-12-20T22:41:40.455" v="45476"/>
          <ac:spMkLst>
            <pc:docMk/>
            <pc:sldMk cId="3506970640" sldId="317"/>
            <ac:spMk id="1058" creationId="{3F3B2278-B182-862C-2CF9-D0827D2018A0}"/>
          </ac:spMkLst>
        </pc:spChg>
        <pc:spChg chg="mod">
          <ac:chgData name="Mishra, M.K. (Manish, Student M-CS)" userId="8a22b788-8ba7-473c-8814-40fa28c4012b" providerId="ADAL" clId="{3E5BDC52-E6B0-4BC2-9C35-997C4BB644D7}" dt="2023-12-20T22:41:40.455" v="45476"/>
          <ac:spMkLst>
            <pc:docMk/>
            <pc:sldMk cId="3506970640" sldId="317"/>
            <ac:spMk id="1059" creationId="{19FCD497-BF60-D1DC-E470-B4E2F22587CD}"/>
          </ac:spMkLst>
        </pc:spChg>
        <pc:spChg chg="mod">
          <ac:chgData name="Mishra, M.K. (Manish, Student M-CS)" userId="8a22b788-8ba7-473c-8814-40fa28c4012b" providerId="ADAL" clId="{3E5BDC52-E6B0-4BC2-9C35-997C4BB644D7}" dt="2023-12-20T22:41:40.455" v="45476"/>
          <ac:spMkLst>
            <pc:docMk/>
            <pc:sldMk cId="3506970640" sldId="317"/>
            <ac:spMk id="1062" creationId="{8D0C1B8F-8B09-2E37-690C-8E0723FC0C49}"/>
          </ac:spMkLst>
        </pc:spChg>
        <pc:spChg chg="mod">
          <ac:chgData name="Mishra, M.K. (Manish, Student M-CS)" userId="8a22b788-8ba7-473c-8814-40fa28c4012b" providerId="ADAL" clId="{3E5BDC52-E6B0-4BC2-9C35-997C4BB644D7}" dt="2023-12-20T22:46:08.268" v="45528" actId="404"/>
          <ac:spMkLst>
            <pc:docMk/>
            <pc:sldMk cId="3506970640" sldId="317"/>
            <ac:spMk id="1065" creationId="{C07E4F55-C71D-A854-A353-65EDCD8C31ED}"/>
          </ac:spMkLst>
        </pc:spChg>
        <pc:spChg chg="add del mod">
          <ac:chgData name="Mishra, M.K. (Manish, Student M-CS)" userId="8a22b788-8ba7-473c-8814-40fa28c4012b" providerId="ADAL" clId="{3E5BDC52-E6B0-4BC2-9C35-997C4BB644D7}" dt="2023-12-20T22:46:40.200" v="45531" actId="478"/>
          <ac:spMkLst>
            <pc:docMk/>
            <pc:sldMk cId="3506970640" sldId="317"/>
            <ac:spMk id="1066" creationId="{806266D0-B665-D2A5-FE3A-95229FED48AF}"/>
          </ac:spMkLst>
        </pc:spChg>
        <pc:spChg chg="add mod">
          <ac:chgData name="Mishra, M.K. (Manish, Student M-CS)" userId="8a22b788-8ba7-473c-8814-40fa28c4012b" providerId="ADAL" clId="{3E5BDC52-E6B0-4BC2-9C35-997C4BB644D7}" dt="2023-12-20T22:44:23.312" v="45506" actId="1076"/>
          <ac:spMkLst>
            <pc:docMk/>
            <pc:sldMk cId="3506970640" sldId="317"/>
            <ac:spMk id="1067" creationId="{DFB988B8-9017-D141-7AAC-3A67092B8F97}"/>
          </ac:spMkLst>
        </pc:spChg>
        <pc:spChg chg="add del mod">
          <ac:chgData name="Mishra, M.K. (Manish, Student M-CS)" userId="8a22b788-8ba7-473c-8814-40fa28c4012b" providerId="ADAL" clId="{3E5BDC52-E6B0-4BC2-9C35-997C4BB644D7}" dt="2023-12-20T22:41:52.748" v="45478" actId="478"/>
          <ac:spMkLst>
            <pc:docMk/>
            <pc:sldMk cId="3506970640" sldId="317"/>
            <ac:spMk id="1068" creationId="{3CE9D2CD-18F2-4F40-6227-02F945672576}"/>
          </ac:spMkLst>
        </pc:spChg>
        <pc:spChg chg="add mod">
          <ac:chgData name="Mishra, M.K. (Manish, Student M-CS)" userId="8a22b788-8ba7-473c-8814-40fa28c4012b" providerId="ADAL" clId="{3E5BDC52-E6B0-4BC2-9C35-997C4BB644D7}" dt="2023-12-20T22:44:28.395" v="45509" actId="1076"/>
          <ac:spMkLst>
            <pc:docMk/>
            <pc:sldMk cId="3506970640" sldId="317"/>
            <ac:spMk id="1069" creationId="{27DE0F2B-61CD-D023-1BC8-59066FED52E8}"/>
          </ac:spMkLst>
        </pc:spChg>
        <pc:grpChg chg="add del mod">
          <ac:chgData name="Mishra, M.K. (Manish, Student M-CS)" userId="8a22b788-8ba7-473c-8814-40fa28c4012b" providerId="ADAL" clId="{3E5BDC52-E6B0-4BC2-9C35-997C4BB644D7}" dt="2023-12-20T22:33:17.826" v="45264" actId="478"/>
          <ac:grpSpMkLst>
            <pc:docMk/>
            <pc:sldMk cId="3506970640" sldId="317"/>
            <ac:grpSpMk id="8" creationId="{24056940-59CD-1672-B912-233DC9891447}"/>
          </ac:grpSpMkLst>
        </pc:grpChg>
        <pc:grpChg chg="add del mod">
          <ac:chgData name="Mishra, M.K. (Manish, Student M-CS)" userId="8a22b788-8ba7-473c-8814-40fa28c4012b" providerId="ADAL" clId="{3E5BDC52-E6B0-4BC2-9C35-997C4BB644D7}" dt="2023-12-20T22:40:17.181" v="45454"/>
          <ac:grpSpMkLst>
            <pc:docMk/>
            <pc:sldMk cId="3506970640" sldId="317"/>
            <ac:grpSpMk id="25" creationId="{DAA7FE22-477E-89AC-3AD1-BD4D5A4227B2}"/>
          </ac:grpSpMkLst>
        </pc:grpChg>
        <pc:grpChg chg="add del mod">
          <ac:chgData name="Mishra, M.K. (Manish, Student M-CS)" userId="8a22b788-8ba7-473c-8814-40fa28c4012b" providerId="ADAL" clId="{3E5BDC52-E6B0-4BC2-9C35-997C4BB644D7}" dt="2023-12-20T22:40:17.181" v="45454"/>
          <ac:grpSpMkLst>
            <pc:docMk/>
            <pc:sldMk cId="3506970640" sldId="317"/>
            <ac:grpSpMk id="28" creationId="{23962BF4-F704-C258-F59A-3FFFB316F64D}"/>
          </ac:grpSpMkLst>
        </pc:grpChg>
        <pc:grpChg chg="add del mod">
          <ac:chgData name="Mishra, M.K. (Manish, Student M-CS)" userId="8a22b788-8ba7-473c-8814-40fa28c4012b" providerId="ADAL" clId="{3E5BDC52-E6B0-4BC2-9C35-997C4BB644D7}" dt="2023-12-20T22:40:17.181" v="45454"/>
          <ac:grpSpMkLst>
            <pc:docMk/>
            <pc:sldMk cId="3506970640" sldId="317"/>
            <ac:grpSpMk id="31" creationId="{8BEEE86E-82F3-AA3E-6C46-B78BFC251E5B}"/>
          </ac:grpSpMkLst>
        </pc:grpChg>
        <pc:grpChg chg="add del mod">
          <ac:chgData name="Mishra, M.K. (Manish, Student M-CS)" userId="8a22b788-8ba7-473c-8814-40fa28c4012b" providerId="ADAL" clId="{3E5BDC52-E6B0-4BC2-9C35-997C4BB644D7}" dt="2023-12-20T22:40:17.181" v="45454"/>
          <ac:grpSpMkLst>
            <pc:docMk/>
            <pc:sldMk cId="3506970640" sldId="317"/>
            <ac:grpSpMk id="34" creationId="{F333C6EF-766A-EE23-A029-DC22E6D58ED7}"/>
          </ac:grpSpMkLst>
        </pc:grpChg>
        <pc:grpChg chg="add del mod">
          <ac:chgData name="Mishra, M.K. (Manish, Student M-CS)" userId="8a22b788-8ba7-473c-8814-40fa28c4012b" providerId="ADAL" clId="{3E5BDC52-E6B0-4BC2-9C35-997C4BB644D7}" dt="2023-12-20T22:40:17.181" v="45454"/>
          <ac:grpSpMkLst>
            <pc:docMk/>
            <pc:sldMk cId="3506970640" sldId="317"/>
            <ac:grpSpMk id="38" creationId="{BED65801-1FF9-C9FF-8EA5-2C50188C4749}"/>
          </ac:grpSpMkLst>
        </pc:grpChg>
        <pc:grpChg chg="add del mod">
          <ac:chgData name="Mishra, M.K. (Manish, Student M-CS)" userId="8a22b788-8ba7-473c-8814-40fa28c4012b" providerId="ADAL" clId="{3E5BDC52-E6B0-4BC2-9C35-997C4BB644D7}" dt="2023-12-20T22:40:17.181" v="45454"/>
          <ac:grpSpMkLst>
            <pc:docMk/>
            <pc:sldMk cId="3506970640" sldId="317"/>
            <ac:grpSpMk id="42" creationId="{CD7BB340-E18B-A7AD-12A3-2DDFCFF53EFE}"/>
          </ac:grpSpMkLst>
        </pc:grpChg>
        <pc:grpChg chg="add del mod">
          <ac:chgData name="Mishra, M.K. (Manish, Student M-CS)" userId="8a22b788-8ba7-473c-8814-40fa28c4012b" providerId="ADAL" clId="{3E5BDC52-E6B0-4BC2-9C35-997C4BB644D7}" dt="2023-12-20T22:40:17.181" v="45454"/>
          <ac:grpSpMkLst>
            <pc:docMk/>
            <pc:sldMk cId="3506970640" sldId="317"/>
            <ac:grpSpMk id="46" creationId="{CA46E33E-6DD8-A078-80DB-CC37B9ED1816}"/>
          </ac:grpSpMkLst>
        </pc:grpChg>
        <pc:grpChg chg="add del mod">
          <ac:chgData name="Mishra, M.K. (Manish, Student M-CS)" userId="8a22b788-8ba7-473c-8814-40fa28c4012b" providerId="ADAL" clId="{3E5BDC52-E6B0-4BC2-9C35-997C4BB644D7}" dt="2023-12-20T22:40:17.181" v="45454"/>
          <ac:grpSpMkLst>
            <pc:docMk/>
            <pc:sldMk cId="3506970640" sldId="317"/>
            <ac:grpSpMk id="50" creationId="{E2CD4596-20D0-A6F3-CE2D-D4D174D80AF6}"/>
          </ac:grpSpMkLst>
        </pc:grpChg>
        <pc:grpChg chg="add del mod">
          <ac:chgData name="Mishra, M.K. (Manish, Student M-CS)" userId="8a22b788-8ba7-473c-8814-40fa28c4012b" providerId="ADAL" clId="{3E5BDC52-E6B0-4BC2-9C35-997C4BB644D7}" dt="2023-12-20T22:40:17.181" v="45454"/>
          <ac:grpSpMkLst>
            <pc:docMk/>
            <pc:sldMk cId="3506970640" sldId="317"/>
            <ac:grpSpMk id="53" creationId="{D917AB47-2371-0DB2-2368-9699ABB779A6}"/>
          </ac:grpSpMkLst>
        </pc:grpChg>
        <pc:grpChg chg="add del mod">
          <ac:chgData name="Mishra, M.K. (Manish, Student M-CS)" userId="8a22b788-8ba7-473c-8814-40fa28c4012b" providerId="ADAL" clId="{3E5BDC52-E6B0-4BC2-9C35-997C4BB644D7}" dt="2023-12-20T22:40:17.181" v="45454"/>
          <ac:grpSpMkLst>
            <pc:docMk/>
            <pc:sldMk cId="3506970640" sldId="317"/>
            <ac:grpSpMk id="56" creationId="{CED085E6-DD37-FC96-62CF-0CE717D6F9B8}"/>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32" creationId="{3038B73B-4E66-C973-C5BA-69E532E50874}"/>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35" creationId="{2CB88891-B4D6-3C9F-CB87-B81B4034EF92}"/>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38" creationId="{EDA572F0-B9B7-3599-C33D-A758F6E62926}"/>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41" creationId="{81E78306-448A-2EC8-9AA2-AB5BC6745792}"/>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45" creationId="{D9551647-DA7F-F540-170B-F1D667D6C3E1}"/>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49" creationId="{08AEB9B4-098E-EDEA-720B-30651C593B3E}"/>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53" creationId="{C4CE714A-B2EC-FA36-2A9A-369B2FCD2325}"/>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57" creationId="{A76D01B6-4D74-A300-3C0C-A5733F496547}"/>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60" creationId="{BCBB27AE-095F-F7F5-102B-4F5370E72EFA}"/>
          </ac:grpSpMkLst>
        </pc:grpChg>
        <pc:grpChg chg="add mod">
          <ac:chgData name="Mishra, M.K. (Manish, Student M-CS)" userId="8a22b788-8ba7-473c-8814-40fa28c4012b" providerId="ADAL" clId="{3E5BDC52-E6B0-4BC2-9C35-997C4BB644D7}" dt="2023-12-20T22:46:37.736" v="45530" actId="164"/>
          <ac:grpSpMkLst>
            <pc:docMk/>
            <pc:sldMk cId="3506970640" sldId="317"/>
            <ac:grpSpMk id="1063" creationId="{12BF639C-88EC-693D-83BE-7C2EB2F15198}"/>
          </ac:grpSpMkLst>
        </pc:grpChg>
        <pc:grpChg chg="add mod">
          <ac:chgData name="Mishra, M.K. (Manish, Student M-CS)" userId="8a22b788-8ba7-473c-8814-40fa28c4012b" providerId="ADAL" clId="{3E5BDC52-E6B0-4BC2-9C35-997C4BB644D7}" dt="2023-12-20T22:46:48.477" v="45533" actId="1076"/>
          <ac:grpSpMkLst>
            <pc:docMk/>
            <pc:sldMk cId="3506970640" sldId="317"/>
            <ac:grpSpMk id="1070" creationId="{CD7B6531-8F54-EAD6-71CA-4CB61B6214EA}"/>
          </ac:grpSpMkLst>
        </pc:grpChg>
        <pc:grpChg chg="add mod">
          <ac:chgData name="Mishra, M.K. (Manish, Student M-CS)" userId="8a22b788-8ba7-473c-8814-40fa28c4012b" providerId="ADAL" clId="{3E5BDC52-E6B0-4BC2-9C35-997C4BB644D7}" dt="2023-12-20T22:46:43.805" v="45532" actId="1076"/>
          <ac:grpSpMkLst>
            <pc:docMk/>
            <pc:sldMk cId="3506970640" sldId="317"/>
            <ac:grpSpMk id="1077" creationId="{7CBACA68-5FAB-F78E-BA6B-AC15E70EE773}"/>
          </ac:grpSpMkLst>
        </pc:grpChg>
        <pc:picChg chg="del mod">
          <ac:chgData name="Mishra, M.K. (Manish, Student M-CS)" userId="8a22b788-8ba7-473c-8814-40fa28c4012b" providerId="ADAL" clId="{3E5BDC52-E6B0-4BC2-9C35-997C4BB644D7}" dt="2023-12-20T22:33:15.305" v="45263" actId="478"/>
          <ac:picMkLst>
            <pc:docMk/>
            <pc:sldMk cId="3506970640" sldId="317"/>
            <ac:picMk id="10" creationId="{0D25BA33-69AA-5C5E-18D2-80204E8B2864}"/>
          </ac:picMkLst>
        </pc:picChg>
        <pc:picChg chg="mod">
          <ac:chgData name="Mishra, M.K. (Manish, Student M-CS)" userId="8a22b788-8ba7-473c-8814-40fa28c4012b" providerId="ADAL" clId="{3E5BDC52-E6B0-4BC2-9C35-997C4BB644D7}" dt="2023-12-19T12:00:43.792" v="32693"/>
          <ac:picMkLst>
            <pc:docMk/>
            <pc:sldMk cId="3506970640" sldId="317"/>
            <ac:picMk id="11" creationId="{18CDF080-12BB-A25B-6574-78FC7235A028}"/>
          </ac:picMkLst>
        </pc:picChg>
        <pc:picChg chg="mod">
          <ac:chgData name="Mishra, M.K. (Manish, Student M-CS)" userId="8a22b788-8ba7-473c-8814-40fa28c4012b" providerId="ADAL" clId="{3E5BDC52-E6B0-4BC2-9C35-997C4BB644D7}" dt="2023-12-19T12:00:43.792" v="32693"/>
          <ac:picMkLst>
            <pc:docMk/>
            <pc:sldMk cId="3506970640" sldId="317"/>
            <ac:picMk id="12" creationId="{229D2D67-2BB8-B778-9239-56B72D0E47D3}"/>
          </ac:picMkLst>
        </pc:picChg>
        <pc:picChg chg="add del mod">
          <ac:chgData name="Mishra, M.K. (Manish, Student M-CS)" userId="8a22b788-8ba7-473c-8814-40fa28c4012b" providerId="ADAL" clId="{3E5BDC52-E6B0-4BC2-9C35-997C4BB644D7}" dt="2023-12-20T22:39:00.531" v="45444" actId="478"/>
          <ac:picMkLst>
            <pc:docMk/>
            <pc:sldMk cId="3506970640" sldId="317"/>
            <ac:picMk id="1026" creationId="{16EAD125-F6CA-863E-3D60-6923695981D1}"/>
          </ac:picMkLst>
        </pc:picChg>
        <pc:cxnChg chg="mod">
          <ac:chgData name="Mishra, M.K. (Manish, Student M-CS)" userId="8a22b788-8ba7-473c-8814-40fa28c4012b" providerId="ADAL" clId="{3E5BDC52-E6B0-4BC2-9C35-997C4BB644D7}" dt="2023-12-20T22:33:17.826" v="45264" actId="478"/>
          <ac:cxnSpMkLst>
            <pc:docMk/>
            <pc:sldMk cId="3506970640" sldId="317"/>
            <ac:cxnSpMk id="13" creationId="{B6F36256-BFA2-D389-F0B8-D2E4D6848DE1}"/>
          </ac:cxnSpMkLst>
        </pc:cxnChg>
        <pc:cxnChg chg="mod">
          <ac:chgData name="Mishra, M.K. (Manish, Student M-CS)" userId="8a22b788-8ba7-473c-8814-40fa28c4012b" providerId="ADAL" clId="{3E5BDC52-E6B0-4BC2-9C35-997C4BB644D7}" dt="2023-12-20T22:33:17.826" v="45264" actId="478"/>
          <ac:cxnSpMkLst>
            <pc:docMk/>
            <pc:sldMk cId="3506970640" sldId="317"/>
            <ac:cxnSpMk id="14" creationId="{FB31FB5A-4F11-8338-4F55-7F26E17C0F09}"/>
          </ac:cxnSpMkLst>
        </pc:cxnChg>
        <pc:cxnChg chg="add del mod">
          <ac:chgData name="Mishra, M.K. (Manish, Student M-CS)" userId="8a22b788-8ba7-473c-8814-40fa28c4012b" providerId="ADAL" clId="{3E5BDC52-E6B0-4BC2-9C35-997C4BB644D7}" dt="2023-12-20T22:40:17.181" v="45454"/>
          <ac:cxnSpMkLst>
            <pc:docMk/>
            <pc:sldMk cId="3506970640" sldId="317"/>
            <ac:cxnSpMk id="37" creationId="{85747A41-0A0F-E5F0-7F0A-C6ACC1340F67}"/>
          </ac:cxnSpMkLst>
        </pc:cxnChg>
        <pc:cxnChg chg="add del mod">
          <ac:chgData name="Mishra, M.K. (Manish, Student M-CS)" userId="8a22b788-8ba7-473c-8814-40fa28c4012b" providerId="ADAL" clId="{3E5BDC52-E6B0-4BC2-9C35-997C4BB644D7}" dt="2023-12-20T22:40:17.181" v="45454"/>
          <ac:cxnSpMkLst>
            <pc:docMk/>
            <pc:sldMk cId="3506970640" sldId="317"/>
            <ac:cxnSpMk id="41" creationId="{29F669E3-05F0-95CD-EC44-05874FCB6F2D}"/>
          </ac:cxnSpMkLst>
        </pc:cxnChg>
        <pc:cxnChg chg="add del mod">
          <ac:chgData name="Mishra, M.K. (Manish, Student M-CS)" userId="8a22b788-8ba7-473c-8814-40fa28c4012b" providerId="ADAL" clId="{3E5BDC52-E6B0-4BC2-9C35-997C4BB644D7}" dt="2023-12-20T22:40:17.181" v="45454"/>
          <ac:cxnSpMkLst>
            <pc:docMk/>
            <pc:sldMk cId="3506970640" sldId="317"/>
            <ac:cxnSpMk id="45" creationId="{F19BF5EF-AC3E-E6F4-E409-117BAA1D129E}"/>
          </ac:cxnSpMkLst>
        </pc:cxnChg>
        <pc:cxnChg chg="add del mod">
          <ac:chgData name="Mishra, M.K. (Manish, Student M-CS)" userId="8a22b788-8ba7-473c-8814-40fa28c4012b" providerId="ADAL" clId="{3E5BDC52-E6B0-4BC2-9C35-997C4BB644D7}" dt="2023-12-20T22:40:17.181" v="45454"/>
          <ac:cxnSpMkLst>
            <pc:docMk/>
            <pc:sldMk cId="3506970640" sldId="317"/>
            <ac:cxnSpMk id="49" creationId="{39723348-C835-56B4-1101-9FD06F849A48}"/>
          </ac:cxnSpMkLst>
        </pc:cxnChg>
        <pc:cxnChg chg="mod">
          <ac:chgData name="Mishra, M.K. (Manish, Student M-CS)" userId="8a22b788-8ba7-473c-8814-40fa28c4012b" providerId="ADAL" clId="{3E5BDC52-E6B0-4BC2-9C35-997C4BB644D7}" dt="2023-12-20T22:40:09.506" v="45453"/>
          <ac:cxnSpMkLst>
            <pc:docMk/>
            <pc:sldMk cId="3506970640" sldId="317"/>
            <ac:cxnSpMk id="54" creationId="{689A5AE5-2095-2E98-21D0-4C4A92F60A4B}"/>
          </ac:cxnSpMkLst>
        </pc:cxnChg>
        <pc:cxnChg chg="mod">
          <ac:chgData name="Mishra, M.K. (Manish, Student M-CS)" userId="8a22b788-8ba7-473c-8814-40fa28c4012b" providerId="ADAL" clId="{3E5BDC52-E6B0-4BC2-9C35-997C4BB644D7}" dt="2023-12-20T22:40:09.506" v="45453"/>
          <ac:cxnSpMkLst>
            <pc:docMk/>
            <pc:sldMk cId="3506970640" sldId="317"/>
            <ac:cxnSpMk id="57" creationId="{ED358D7C-7690-1093-E9EA-4882403804B5}"/>
          </ac:cxnSpMkLst>
        </pc:cxnChg>
        <pc:cxnChg chg="add mod">
          <ac:chgData name="Mishra, M.K. (Manish, Student M-CS)" userId="8a22b788-8ba7-473c-8814-40fa28c4012b" providerId="ADAL" clId="{3E5BDC52-E6B0-4BC2-9C35-997C4BB644D7}" dt="2023-12-21T22:19:37.493" v="61413" actId="1582"/>
          <ac:cxnSpMkLst>
            <pc:docMk/>
            <pc:sldMk cId="3506970640" sldId="317"/>
            <ac:cxnSpMk id="1044" creationId="{A76B1969-F331-9E1C-0C7C-DC631743B28F}"/>
          </ac:cxnSpMkLst>
        </pc:cxnChg>
        <pc:cxnChg chg="add mod">
          <ac:chgData name="Mishra, M.K. (Manish, Student M-CS)" userId="8a22b788-8ba7-473c-8814-40fa28c4012b" providerId="ADAL" clId="{3E5BDC52-E6B0-4BC2-9C35-997C4BB644D7}" dt="2023-12-21T22:19:37.493" v="61413" actId="1582"/>
          <ac:cxnSpMkLst>
            <pc:docMk/>
            <pc:sldMk cId="3506970640" sldId="317"/>
            <ac:cxnSpMk id="1048" creationId="{8656FF6A-415F-AFDF-CED7-E2A4BB04DC7F}"/>
          </ac:cxnSpMkLst>
        </pc:cxnChg>
        <pc:cxnChg chg="add mod">
          <ac:chgData name="Mishra, M.K. (Manish, Student M-CS)" userId="8a22b788-8ba7-473c-8814-40fa28c4012b" providerId="ADAL" clId="{3E5BDC52-E6B0-4BC2-9C35-997C4BB644D7}" dt="2023-12-21T22:19:37.493" v="61413" actId="1582"/>
          <ac:cxnSpMkLst>
            <pc:docMk/>
            <pc:sldMk cId="3506970640" sldId="317"/>
            <ac:cxnSpMk id="1052" creationId="{992B1D03-658D-DC5E-743B-876059DFF91B}"/>
          </ac:cxnSpMkLst>
        </pc:cxnChg>
        <pc:cxnChg chg="add mod">
          <ac:chgData name="Mishra, M.K. (Manish, Student M-CS)" userId="8a22b788-8ba7-473c-8814-40fa28c4012b" providerId="ADAL" clId="{3E5BDC52-E6B0-4BC2-9C35-997C4BB644D7}" dt="2023-12-21T22:19:37.493" v="61413" actId="1582"/>
          <ac:cxnSpMkLst>
            <pc:docMk/>
            <pc:sldMk cId="3506970640" sldId="317"/>
            <ac:cxnSpMk id="1056" creationId="{FEFB0C7F-93F8-FA86-E0A7-5C263DFA2DF3}"/>
          </ac:cxnSpMkLst>
        </pc:cxnChg>
        <pc:cxnChg chg="mod">
          <ac:chgData name="Mishra, M.K. (Manish, Student M-CS)" userId="8a22b788-8ba7-473c-8814-40fa28c4012b" providerId="ADAL" clId="{3E5BDC52-E6B0-4BC2-9C35-997C4BB644D7}" dt="2023-12-21T22:19:37.493" v="61413" actId="1582"/>
          <ac:cxnSpMkLst>
            <pc:docMk/>
            <pc:sldMk cId="3506970640" sldId="317"/>
            <ac:cxnSpMk id="1061" creationId="{47DE0276-4868-22D3-601C-FC500CF222C8}"/>
          </ac:cxnSpMkLst>
        </pc:cxnChg>
        <pc:cxnChg chg="mod">
          <ac:chgData name="Mishra, M.K. (Manish, Student M-CS)" userId="8a22b788-8ba7-473c-8814-40fa28c4012b" providerId="ADAL" clId="{3E5BDC52-E6B0-4BC2-9C35-997C4BB644D7}" dt="2023-12-21T22:19:37.493" v="61413" actId="1582"/>
          <ac:cxnSpMkLst>
            <pc:docMk/>
            <pc:sldMk cId="3506970640" sldId="317"/>
            <ac:cxnSpMk id="1064" creationId="{DCA86332-B8C6-E129-1AA9-2E714EDB3CAD}"/>
          </ac:cxnSpMkLst>
        </pc:cxnChg>
      </pc:sldChg>
      <pc:sldChg chg="addSp delSp modSp add mod delAnim modAnim modNotesTx">
        <pc:chgData name="Mishra, M.K. (Manish, Student M-CS)" userId="8a22b788-8ba7-473c-8814-40fa28c4012b" providerId="ADAL" clId="{3E5BDC52-E6B0-4BC2-9C35-997C4BB644D7}" dt="2023-12-21T23:29:57.524" v="61945" actId="20577"/>
        <pc:sldMkLst>
          <pc:docMk/>
          <pc:sldMk cId="2118090077" sldId="318"/>
        </pc:sldMkLst>
        <pc:spChg chg="del">
          <ac:chgData name="Mishra, M.K. (Manish, Student M-CS)" userId="8a22b788-8ba7-473c-8814-40fa28c4012b" providerId="ADAL" clId="{3E5BDC52-E6B0-4BC2-9C35-997C4BB644D7}" dt="2023-12-19T12:04:17.510" v="33089" actId="478"/>
          <ac:spMkLst>
            <pc:docMk/>
            <pc:sldMk cId="2118090077" sldId="318"/>
            <ac:spMk id="6" creationId="{B969AFD7-71B0-473D-429A-A0915AEE2334}"/>
          </ac:spMkLst>
        </pc:spChg>
        <pc:spChg chg="add mod">
          <ac:chgData name="Mishra, M.K. (Manish, Student M-CS)" userId="8a22b788-8ba7-473c-8814-40fa28c4012b" providerId="ADAL" clId="{3E5BDC52-E6B0-4BC2-9C35-997C4BB644D7}" dt="2023-12-21T23:29:57.524" v="61945" actId="20577"/>
          <ac:spMkLst>
            <pc:docMk/>
            <pc:sldMk cId="2118090077" sldId="318"/>
            <ac:spMk id="6" creationId="{F29879FC-07F6-7A4A-148A-804BDCCBC279}"/>
          </ac:spMkLst>
        </pc:spChg>
        <pc:spChg chg="add mod topLvl">
          <ac:chgData name="Mishra, M.K. (Manish, Student M-CS)" userId="8a22b788-8ba7-473c-8814-40fa28c4012b" providerId="ADAL" clId="{3E5BDC52-E6B0-4BC2-9C35-997C4BB644D7}" dt="2023-12-21T22:25:53.951" v="61498" actId="20577"/>
          <ac:spMkLst>
            <pc:docMk/>
            <pc:sldMk cId="2118090077" sldId="318"/>
            <ac:spMk id="7" creationId="{0988473C-BE6C-8047-4C7B-64ED56B562C5}"/>
          </ac:spMkLst>
        </pc:spChg>
        <pc:spChg chg="mod">
          <ac:chgData name="Mishra, M.K. (Manish, Student M-CS)" userId="8a22b788-8ba7-473c-8814-40fa28c4012b" providerId="ADAL" clId="{3E5BDC52-E6B0-4BC2-9C35-997C4BB644D7}" dt="2023-12-19T12:04:13.927" v="33088" actId="20577"/>
          <ac:spMkLst>
            <pc:docMk/>
            <pc:sldMk cId="2118090077" sldId="318"/>
            <ac:spMk id="9" creationId="{25B74269-E122-48CC-19A0-8612DE84A548}"/>
          </ac:spMkLst>
        </pc:spChg>
        <pc:spChg chg="add mod">
          <ac:chgData name="Mishra, M.K. (Manish, Student M-CS)" userId="8a22b788-8ba7-473c-8814-40fa28c4012b" providerId="ADAL" clId="{3E5BDC52-E6B0-4BC2-9C35-997C4BB644D7}" dt="2023-12-21T22:25:47.161" v="61495" actId="1076"/>
          <ac:spMkLst>
            <pc:docMk/>
            <pc:sldMk cId="2118090077" sldId="318"/>
            <ac:spMk id="12" creationId="{D4DA83B9-9107-2FBE-CE53-F9A9A549B77A}"/>
          </ac:spMkLst>
        </pc:spChg>
        <pc:spChg chg="add mod">
          <ac:chgData name="Mishra, M.K. (Manish, Student M-CS)" userId="8a22b788-8ba7-473c-8814-40fa28c4012b" providerId="ADAL" clId="{3E5BDC52-E6B0-4BC2-9C35-997C4BB644D7}" dt="2023-12-21T22:25:47.161" v="61495" actId="1076"/>
          <ac:spMkLst>
            <pc:docMk/>
            <pc:sldMk cId="2118090077" sldId="318"/>
            <ac:spMk id="13" creationId="{8EAD04B5-74A4-746F-946D-80FB139ABF26}"/>
          </ac:spMkLst>
        </pc:spChg>
        <pc:spChg chg="add mod">
          <ac:chgData name="Mishra, M.K. (Manish, Student M-CS)" userId="8a22b788-8ba7-473c-8814-40fa28c4012b" providerId="ADAL" clId="{3E5BDC52-E6B0-4BC2-9C35-997C4BB644D7}" dt="2023-12-21T22:26:05.582" v="61502" actId="20577"/>
          <ac:spMkLst>
            <pc:docMk/>
            <pc:sldMk cId="2118090077" sldId="318"/>
            <ac:spMk id="15" creationId="{3298BCE0-1E13-EF44-7FD9-F1D6718DD566}"/>
          </ac:spMkLst>
        </pc:spChg>
        <pc:spChg chg="del">
          <ac:chgData name="Mishra, M.K. (Manish, Student M-CS)" userId="8a22b788-8ba7-473c-8814-40fa28c4012b" providerId="ADAL" clId="{3E5BDC52-E6B0-4BC2-9C35-997C4BB644D7}" dt="2023-12-19T12:04:17.510" v="33089" actId="478"/>
          <ac:spMkLst>
            <pc:docMk/>
            <pc:sldMk cId="2118090077" sldId="318"/>
            <ac:spMk id="16" creationId="{EDFB189C-A5A8-E5EB-53EC-132E221A7440}"/>
          </ac:spMkLst>
        </pc:spChg>
        <pc:spChg chg="add mod">
          <ac:chgData name="Mishra, M.K. (Manish, Student M-CS)" userId="8a22b788-8ba7-473c-8814-40fa28c4012b" providerId="ADAL" clId="{3E5BDC52-E6B0-4BC2-9C35-997C4BB644D7}" dt="2023-12-21T22:28:02.489" v="61556" actId="164"/>
          <ac:spMkLst>
            <pc:docMk/>
            <pc:sldMk cId="2118090077" sldId="318"/>
            <ac:spMk id="19" creationId="{53FB2F55-C9E2-81B1-59DA-4EA514D164CF}"/>
          </ac:spMkLst>
        </pc:spChg>
        <pc:spChg chg="add mod">
          <ac:chgData name="Mishra, M.K. (Manish, Student M-CS)" userId="8a22b788-8ba7-473c-8814-40fa28c4012b" providerId="ADAL" clId="{3E5BDC52-E6B0-4BC2-9C35-997C4BB644D7}" dt="2023-12-21T22:27:59.836" v="61555" actId="164"/>
          <ac:spMkLst>
            <pc:docMk/>
            <pc:sldMk cId="2118090077" sldId="318"/>
            <ac:spMk id="20" creationId="{4898BD3F-9050-4F67-866D-130C48B275D0}"/>
          </ac:spMkLst>
        </pc:spChg>
        <pc:spChg chg="add mod">
          <ac:chgData name="Mishra, M.K. (Manish, Student M-CS)" userId="8a22b788-8ba7-473c-8814-40fa28c4012b" providerId="ADAL" clId="{3E5BDC52-E6B0-4BC2-9C35-997C4BB644D7}" dt="2023-12-21T22:27:58.055" v="61554" actId="164"/>
          <ac:spMkLst>
            <pc:docMk/>
            <pc:sldMk cId="2118090077" sldId="318"/>
            <ac:spMk id="21" creationId="{46658595-8C9A-C8F0-7E5B-7DC0B608B9C7}"/>
          </ac:spMkLst>
        </pc:spChg>
        <pc:spChg chg="add mod">
          <ac:chgData name="Mishra, M.K. (Manish, Student M-CS)" userId="8a22b788-8ba7-473c-8814-40fa28c4012b" providerId="ADAL" clId="{3E5BDC52-E6B0-4BC2-9C35-997C4BB644D7}" dt="2023-12-21T22:27:54.743" v="61553" actId="1076"/>
          <ac:spMkLst>
            <pc:docMk/>
            <pc:sldMk cId="2118090077" sldId="318"/>
            <ac:spMk id="22" creationId="{E58C3A99-1F2B-1A6C-8902-EA9564465E35}"/>
          </ac:spMkLst>
        </pc:spChg>
        <pc:spChg chg="add mod">
          <ac:chgData name="Mishra, M.K. (Manish, Student M-CS)" userId="8a22b788-8ba7-473c-8814-40fa28c4012b" providerId="ADAL" clId="{3E5BDC52-E6B0-4BC2-9C35-997C4BB644D7}" dt="2023-12-21T22:28:43.013" v="61591" actId="164"/>
          <ac:spMkLst>
            <pc:docMk/>
            <pc:sldMk cId="2118090077" sldId="318"/>
            <ac:spMk id="26" creationId="{FB96B741-486E-E09E-6A63-36556318BDCF}"/>
          </ac:spMkLst>
        </pc:spChg>
        <pc:grpChg chg="del">
          <ac:chgData name="Mishra, M.K. (Manish, Student M-CS)" userId="8a22b788-8ba7-473c-8814-40fa28c4012b" providerId="ADAL" clId="{3E5BDC52-E6B0-4BC2-9C35-997C4BB644D7}" dt="2023-12-19T12:04:17.510" v="33089" actId="478"/>
          <ac:grpSpMkLst>
            <pc:docMk/>
            <pc:sldMk cId="2118090077" sldId="318"/>
            <ac:grpSpMk id="8" creationId="{24056940-59CD-1672-B912-233DC9891447}"/>
          </ac:grpSpMkLst>
        </pc:grpChg>
        <pc:grpChg chg="add mod">
          <ac:chgData name="Mishra, M.K. (Manish, Student M-CS)" userId="8a22b788-8ba7-473c-8814-40fa28c4012b" providerId="ADAL" clId="{3E5BDC52-E6B0-4BC2-9C35-997C4BB644D7}" dt="2023-12-21T22:28:43.013" v="61591" actId="164"/>
          <ac:grpSpMkLst>
            <pc:docMk/>
            <pc:sldMk cId="2118090077" sldId="318"/>
            <ac:grpSpMk id="17" creationId="{F05A7C23-3EFC-928A-92C3-CAB32323BBFE}"/>
          </ac:grpSpMkLst>
        </pc:grpChg>
        <pc:grpChg chg="add del mod">
          <ac:chgData name="Mishra, M.K. (Manish, Student M-CS)" userId="8a22b788-8ba7-473c-8814-40fa28c4012b" providerId="ADAL" clId="{3E5BDC52-E6B0-4BC2-9C35-997C4BB644D7}" dt="2023-12-21T19:29:07.795" v="58371" actId="165"/>
          <ac:grpSpMkLst>
            <pc:docMk/>
            <pc:sldMk cId="2118090077" sldId="318"/>
            <ac:grpSpMk id="19" creationId="{5F473B3A-3A6E-F8EE-038E-6598FDE452B1}"/>
          </ac:grpSpMkLst>
        </pc:grpChg>
        <pc:grpChg chg="add mod">
          <ac:chgData name="Mishra, M.K. (Manish, Student M-CS)" userId="8a22b788-8ba7-473c-8814-40fa28c4012b" providerId="ADAL" clId="{3E5BDC52-E6B0-4BC2-9C35-997C4BB644D7}" dt="2023-12-21T22:27:58.055" v="61554" actId="164"/>
          <ac:grpSpMkLst>
            <pc:docMk/>
            <pc:sldMk cId="2118090077" sldId="318"/>
            <ac:grpSpMk id="23" creationId="{3D3C9C27-AAA3-2786-1EDE-62491D972AEF}"/>
          </ac:grpSpMkLst>
        </pc:grpChg>
        <pc:grpChg chg="add mod">
          <ac:chgData name="Mishra, M.K. (Manish, Student M-CS)" userId="8a22b788-8ba7-473c-8814-40fa28c4012b" providerId="ADAL" clId="{3E5BDC52-E6B0-4BC2-9C35-997C4BB644D7}" dt="2023-12-21T22:27:59.836" v="61555" actId="164"/>
          <ac:grpSpMkLst>
            <pc:docMk/>
            <pc:sldMk cId="2118090077" sldId="318"/>
            <ac:grpSpMk id="24" creationId="{F516358D-7FF6-115D-DD85-0B5CC29200BB}"/>
          </ac:grpSpMkLst>
        </pc:grpChg>
        <pc:grpChg chg="add mod">
          <ac:chgData name="Mishra, M.K. (Manish, Student M-CS)" userId="8a22b788-8ba7-473c-8814-40fa28c4012b" providerId="ADAL" clId="{3E5BDC52-E6B0-4BC2-9C35-997C4BB644D7}" dt="2023-12-21T22:28:02.489" v="61556" actId="164"/>
          <ac:grpSpMkLst>
            <pc:docMk/>
            <pc:sldMk cId="2118090077" sldId="318"/>
            <ac:grpSpMk id="25" creationId="{7D153283-0276-7B9B-1E71-30314F864765}"/>
          </ac:grpSpMkLst>
        </pc:grpChg>
        <pc:grpChg chg="add mod">
          <ac:chgData name="Mishra, M.K. (Manish, Student M-CS)" userId="8a22b788-8ba7-473c-8814-40fa28c4012b" providerId="ADAL" clId="{3E5BDC52-E6B0-4BC2-9C35-997C4BB644D7}" dt="2023-12-21T22:28:43.013" v="61591" actId="164"/>
          <ac:grpSpMkLst>
            <pc:docMk/>
            <pc:sldMk cId="2118090077" sldId="318"/>
            <ac:grpSpMk id="27" creationId="{16078108-A62D-A1E4-E8D8-ABDAEEB15773}"/>
          </ac:grpSpMkLst>
        </pc:grpChg>
        <pc:picChg chg="add del mod">
          <ac:chgData name="Mishra, M.K. (Manish, Student M-CS)" userId="8a22b788-8ba7-473c-8814-40fa28c4012b" providerId="ADAL" clId="{3E5BDC52-E6B0-4BC2-9C35-997C4BB644D7}" dt="2023-12-21T19:28:54.644" v="58370"/>
          <ac:picMkLst>
            <pc:docMk/>
            <pc:sldMk cId="2118090077" sldId="318"/>
            <ac:picMk id="6" creationId="{889CA121-A7B8-598E-7CBF-8D65E3684873}"/>
          </ac:picMkLst>
        </pc:picChg>
        <pc:picChg chg="add mod">
          <ac:chgData name="Mishra, M.K. (Manish, Student M-CS)" userId="8a22b788-8ba7-473c-8814-40fa28c4012b" providerId="ADAL" clId="{3E5BDC52-E6B0-4BC2-9C35-997C4BB644D7}" dt="2023-12-21T22:27:59.836" v="61555" actId="164"/>
          <ac:picMkLst>
            <pc:docMk/>
            <pc:sldMk cId="2118090077" sldId="318"/>
            <ac:picMk id="8" creationId="{AEDBF0C0-E945-87A2-5356-63847A9AF115}"/>
          </ac:picMkLst>
        </pc:picChg>
        <pc:picChg chg="add mod">
          <ac:chgData name="Mishra, M.K. (Manish, Student M-CS)" userId="8a22b788-8ba7-473c-8814-40fa28c4012b" providerId="ADAL" clId="{3E5BDC52-E6B0-4BC2-9C35-997C4BB644D7}" dt="2023-12-21T22:27:58.055" v="61554" actId="164"/>
          <ac:picMkLst>
            <pc:docMk/>
            <pc:sldMk cId="2118090077" sldId="318"/>
            <ac:picMk id="10" creationId="{ABCAFE86-6F6B-FA30-631D-188FDDDE7496}"/>
          </ac:picMkLst>
        </pc:picChg>
        <pc:picChg chg="add mod">
          <ac:chgData name="Mishra, M.K. (Manish, Student M-CS)" userId="8a22b788-8ba7-473c-8814-40fa28c4012b" providerId="ADAL" clId="{3E5BDC52-E6B0-4BC2-9C35-997C4BB644D7}" dt="2023-12-21T22:28:02.489" v="61556" actId="164"/>
          <ac:picMkLst>
            <pc:docMk/>
            <pc:sldMk cId="2118090077" sldId="318"/>
            <ac:picMk id="11" creationId="{AA7A927F-F8D0-2FFD-7403-A0CEDD9FEFFA}"/>
          </ac:picMkLst>
        </pc:picChg>
        <pc:picChg chg="add mod">
          <ac:chgData name="Mishra, M.K. (Manish, Student M-CS)" userId="8a22b788-8ba7-473c-8814-40fa28c4012b" providerId="ADAL" clId="{3E5BDC52-E6B0-4BC2-9C35-997C4BB644D7}" dt="2023-12-21T22:26:19.529" v="61504" actId="164"/>
          <ac:picMkLst>
            <pc:docMk/>
            <pc:sldMk cId="2118090077" sldId="318"/>
            <ac:picMk id="14" creationId="{4EAE6128-680E-432F-B6B4-EBCBC67C997A}"/>
          </ac:picMkLst>
        </pc:picChg>
        <pc:picChg chg="add mod">
          <ac:chgData name="Mishra, M.K. (Manish, Student M-CS)" userId="8a22b788-8ba7-473c-8814-40fa28c4012b" providerId="ADAL" clId="{3E5BDC52-E6B0-4BC2-9C35-997C4BB644D7}" dt="2023-12-21T22:28:30.124" v="61581" actId="1076"/>
          <ac:picMkLst>
            <pc:docMk/>
            <pc:sldMk cId="2118090077" sldId="318"/>
            <ac:picMk id="16" creationId="{EC14CED6-8892-A860-9B19-CB1D81CC3925}"/>
          </ac:picMkLst>
        </pc:picChg>
        <pc:picChg chg="add del mod topLvl">
          <ac:chgData name="Mishra, M.K. (Manish, Student M-CS)" userId="8a22b788-8ba7-473c-8814-40fa28c4012b" providerId="ADAL" clId="{3E5BDC52-E6B0-4BC2-9C35-997C4BB644D7}" dt="2023-12-21T22:21:46.235" v="61464" actId="478"/>
          <ac:picMkLst>
            <pc:docMk/>
            <pc:sldMk cId="2118090077" sldId="318"/>
            <ac:picMk id="18" creationId="{DEC5E7DB-372E-8480-DD9F-66F76C670BD9}"/>
          </ac:picMkLst>
        </pc:picChg>
        <pc:cxnChg chg="mod">
          <ac:chgData name="Mishra, M.K. (Manish, Student M-CS)" userId="8a22b788-8ba7-473c-8814-40fa28c4012b" providerId="ADAL" clId="{3E5BDC52-E6B0-4BC2-9C35-997C4BB644D7}" dt="2023-12-19T12:04:17.510" v="33089" actId="478"/>
          <ac:cxnSpMkLst>
            <pc:docMk/>
            <pc:sldMk cId="2118090077" sldId="318"/>
            <ac:cxnSpMk id="13" creationId="{B6F36256-BFA2-D389-F0B8-D2E4D6848DE1}"/>
          </ac:cxnSpMkLst>
        </pc:cxnChg>
        <pc:cxnChg chg="mod">
          <ac:chgData name="Mishra, M.K. (Manish, Student M-CS)" userId="8a22b788-8ba7-473c-8814-40fa28c4012b" providerId="ADAL" clId="{3E5BDC52-E6B0-4BC2-9C35-997C4BB644D7}" dt="2023-12-19T12:04:17.510" v="33089" actId="478"/>
          <ac:cxnSpMkLst>
            <pc:docMk/>
            <pc:sldMk cId="2118090077" sldId="318"/>
            <ac:cxnSpMk id="14" creationId="{FB31FB5A-4F11-8338-4F55-7F26E17C0F09}"/>
          </ac:cxnSpMkLst>
        </pc:cxnChg>
      </pc:sldChg>
      <pc:sldChg chg="addSp delSp modSp add mod addAnim delAnim modAnim modNotesTx">
        <pc:chgData name="Mishra, M.K. (Manish, Student M-CS)" userId="8a22b788-8ba7-473c-8814-40fa28c4012b" providerId="ADAL" clId="{3E5BDC52-E6B0-4BC2-9C35-997C4BB644D7}" dt="2023-12-22T00:16:39.532" v="62250" actId="1076"/>
        <pc:sldMkLst>
          <pc:docMk/>
          <pc:sldMk cId="2860411351" sldId="319"/>
        </pc:sldMkLst>
        <pc:spChg chg="del">
          <ac:chgData name="Mishra, M.K. (Manish, Student M-CS)" userId="8a22b788-8ba7-473c-8814-40fa28c4012b" providerId="ADAL" clId="{3E5BDC52-E6B0-4BC2-9C35-997C4BB644D7}" dt="2023-12-21T23:21:53.903" v="61908" actId="478"/>
          <ac:spMkLst>
            <pc:docMk/>
            <pc:sldMk cId="2860411351" sldId="319"/>
            <ac:spMk id="2" creationId="{0F764065-D149-AEBC-E7FC-9D8967131165}"/>
          </ac:spMkLst>
        </pc:spChg>
        <pc:spChg chg="add mod">
          <ac:chgData name="Mishra, M.K. (Manish, Student M-CS)" userId="8a22b788-8ba7-473c-8814-40fa28c4012b" providerId="ADAL" clId="{3E5BDC52-E6B0-4BC2-9C35-997C4BB644D7}" dt="2023-12-22T00:13:48.719" v="62237" actId="164"/>
          <ac:spMkLst>
            <pc:docMk/>
            <pc:sldMk cId="2860411351" sldId="319"/>
            <ac:spMk id="6" creationId="{38D2CFD2-FF30-40D6-95F4-B74B80E93869}"/>
          </ac:spMkLst>
        </pc:spChg>
        <pc:spChg chg="add del mod">
          <ac:chgData name="Mishra, M.K. (Manish, Student M-CS)" userId="8a22b788-8ba7-473c-8814-40fa28c4012b" providerId="ADAL" clId="{3E5BDC52-E6B0-4BC2-9C35-997C4BB644D7}" dt="2023-12-21T23:21:53.903" v="61908" actId="478"/>
          <ac:spMkLst>
            <pc:docMk/>
            <pc:sldMk cId="2860411351" sldId="319"/>
            <ac:spMk id="6" creationId="{EACE2D82-14E0-8B99-B30B-D4426AD5B6B8}"/>
          </ac:spMkLst>
        </pc:spChg>
        <pc:spChg chg="add del mod">
          <ac:chgData name="Mishra, M.K. (Manish, Student M-CS)" userId="8a22b788-8ba7-473c-8814-40fa28c4012b" providerId="ADAL" clId="{3E5BDC52-E6B0-4BC2-9C35-997C4BB644D7}" dt="2023-12-21T23:19:14.187" v="61894" actId="478"/>
          <ac:spMkLst>
            <pc:docMk/>
            <pc:sldMk cId="2860411351" sldId="319"/>
            <ac:spMk id="7" creationId="{61A414DB-223D-5B5B-1109-C8D35CF8F7AF}"/>
          </ac:spMkLst>
        </pc:spChg>
        <pc:spChg chg="add mod">
          <ac:chgData name="Mishra, M.K. (Manish, Student M-CS)" userId="8a22b788-8ba7-473c-8814-40fa28c4012b" providerId="ADAL" clId="{3E5BDC52-E6B0-4BC2-9C35-997C4BB644D7}" dt="2023-12-22T00:16:01.081" v="62248" actId="1076"/>
          <ac:spMkLst>
            <pc:docMk/>
            <pc:sldMk cId="2860411351" sldId="319"/>
            <ac:spMk id="7" creationId="{B36ECE43-2163-3D7C-E7D5-6C3D3383DB7E}"/>
          </ac:spMkLst>
        </pc:spChg>
        <pc:spChg chg="mod">
          <ac:chgData name="Mishra, M.K. (Manish, Student M-CS)" userId="8a22b788-8ba7-473c-8814-40fa28c4012b" providerId="ADAL" clId="{3E5BDC52-E6B0-4BC2-9C35-997C4BB644D7}" dt="2023-12-19T12:05:42.889" v="33214" actId="20577"/>
          <ac:spMkLst>
            <pc:docMk/>
            <pc:sldMk cId="2860411351" sldId="319"/>
            <ac:spMk id="9" creationId="{25B74269-E122-48CC-19A0-8612DE84A548}"/>
          </ac:spMkLst>
        </pc:spChg>
        <pc:spChg chg="add mod">
          <ac:chgData name="Mishra, M.K. (Manish, Student M-CS)" userId="8a22b788-8ba7-473c-8814-40fa28c4012b" providerId="ADAL" clId="{3E5BDC52-E6B0-4BC2-9C35-997C4BB644D7}" dt="2023-12-21T22:35:05.173" v="61740" actId="20577"/>
          <ac:spMkLst>
            <pc:docMk/>
            <pc:sldMk cId="2860411351" sldId="319"/>
            <ac:spMk id="11" creationId="{3C87933A-5C1F-DE87-EEE6-14E38FEC25CB}"/>
          </ac:spMkLst>
        </pc:spChg>
        <pc:spChg chg="add del mod">
          <ac:chgData name="Mishra, M.K. (Manish, Student M-CS)" userId="8a22b788-8ba7-473c-8814-40fa28c4012b" providerId="ADAL" clId="{3E5BDC52-E6B0-4BC2-9C35-997C4BB644D7}" dt="2023-12-21T23:21:53.903" v="61908" actId="478"/>
          <ac:spMkLst>
            <pc:docMk/>
            <pc:sldMk cId="2860411351" sldId="319"/>
            <ac:spMk id="12" creationId="{A5A5AA2E-BF86-22DE-C439-72DBD27A600D}"/>
          </ac:spMkLst>
        </pc:spChg>
        <pc:spChg chg="add del mod">
          <ac:chgData name="Mishra, M.K. (Manish, Student M-CS)" userId="8a22b788-8ba7-473c-8814-40fa28c4012b" providerId="ADAL" clId="{3E5BDC52-E6B0-4BC2-9C35-997C4BB644D7}" dt="2023-12-21T23:19:13.053" v="61893" actId="478"/>
          <ac:spMkLst>
            <pc:docMk/>
            <pc:sldMk cId="2860411351" sldId="319"/>
            <ac:spMk id="14" creationId="{71242A43-B37C-E44C-7A33-FD9FC37F6C03}"/>
          </ac:spMkLst>
        </pc:spChg>
        <pc:spChg chg="del mod topLvl">
          <ac:chgData name="Mishra, M.K. (Manish, Student M-CS)" userId="8a22b788-8ba7-473c-8814-40fa28c4012b" providerId="ADAL" clId="{3E5BDC52-E6B0-4BC2-9C35-997C4BB644D7}" dt="2023-12-21T23:21:53.903" v="61908" actId="478"/>
          <ac:spMkLst>
            <pc:docMk/>
            <pc:sldMk cId="2860411351" sldId="319"/>
            <ac:spMk id="15" creationId="{48FF0AFB-C308-D954-6C71-5C73A8D0083F}"/>
          </ac:spMkLst>
        </pc:spChg>
        <pc:spChg chg="add del mod">
          <ac:chgData name="Mishra, M.K. (Manish, Student M-CS)" userId="8a22b788-8ba7-473c-8814-40fa28c4012b" providerId="ADAL" clId="{3E5BDC52-E6B0-4BC2-9C35-997C4BB644D7}" dt="2023-12-21T23:19:17.059" v="61895" actId="478"/>
          <ac:spMkLst>
            <pc:docMk/>
            <pc:sldMk cId="2860411351" sldId="319"/>
            <ac:spMk id="16" creationId="{44146EE1-79D6-5629-CFA6-CCC370F0C324}"/>
          </ac:spMkLst>
        </pc:spChg>
        <pc:spChg chg="mod">
          <ac:chgData name="Mishra, M.K. (Manish, Student M-CS)" userId="8a22b788-8ba7-473c-8814-40fa28c4012b" providerId="ADAL" clId="{3E5BDC52-E6B0-4BC2-9C35-997C4BB644D7}" dt="2023-12-20T22:11:44.425" v="44567"/>
          <ac:spMkLst>
            <pc:docMk/>
            <pc:sldMk cId="2860411351" sldId="319"/>
            <ac:spMk id="19" creationId="{D0C996C9-F2FE-77F5-7AFC-5B11E21F663D}"/>
          </ac:spMkLst>
        </pc:spChg>
        <pc:spChg chg="mod">
          <ac:chgData name="Mishra, M.K. (Manish, Student M-CS)" userId="8a22b788-8ba7-473c-8814-40fa28c4012b" providerId="ADAL" clId="{3E5BDC52-E6B0-4BC2-9C35-997C4BB644D7}" dt="2023-12-20T22:29:53.216" v="45220" actId="1076"/>
          <ac:spMkLst>
            <pc:docMk/>
            <pc:sldMk cId="2860411351" sldId="319"/>
            <ac:spMk id="22" creationId="{1B8AE6BC-370C-304A-A6A7-326A79B62337}"/>
          </ac:spMkLst>
        </pc:spChg>
        <pc:spChg chg="mod">
          <ac:chgData name="Mishra, M.K. (Manish, Student M-CS)" userId="8a22b788-8ba7-473c-8814-40fa28c4012b" providerId="ADAL" clId="{3E5BDC52-E6B0-4BC2-9C35-997C4BB644D7}" dt="2023-12-20T22:29:13.361" v="45205"/>
          <ac:spMkLst>
            <pc:docMk/>
            <pc:sldMk cId="2860411351" sldId="319"/>
            <ac:spMk id="25" creationId="{5206661D-F14B-9315-8232-CE28E7A080AA}"/>
          </ac:spMkLst>
        </pc:spChg>
        <pc:spChg chg="mod">
          <ac:chgData name="Mishra, M.K. (Manish, Student M-CS)" userId="8a22b788-8ba7-473c-8814-40fa28c4012b" providerId="ADAL" clId="{3E5BDC52-E6B0-4BC2-9C35-997C4BB644D7}" dt="2023-12-20T22:29:13.361" v="45205"/>
          <ac:spMkLst>
            <pc:docMk/>
            <pc:sldMk cId="2860411351" sldId="319"/>
            <ac:spMk id="26" creationId="{D2BE271A-5F8B-AB58-CF3D-4B7EC7CA2A91}"/>
          </ac:spMkLst>
        </pc:spChg>
        <pc:spChg chg="mod">
          <ac:chgData name="Mishra, M.K. (Manish, Student M-CS)" userId="8a22b788-8ba7-473c-8814-40fa28c4012b" providerId="ADAL" clId="{3E5BDC52-E6B0-4BC2-9C35-997C4BB644D7}" dt="2023-12-20T22:29:13.361" v="45205"/>
          <ac:spMkLst>
            <pc:docMk/>
            <pc:sldMk cId="2860411351" sldId="319"/>
            <ac:spMk id="27" creationId="{93A18762-8FC7-C155-5B47-264ED2D0A70D}"/>
          </ac:spMkLst>
        </pc:spChg>
        <pc:spChg chg="mod">
          <ac:chgData name="Mishra, M.K. (Manish, Student M-CS)" userId="8a22b788-8ba7-473c-8814-40fa28c4012b" providerId="ADAL" clId="{3E5BDC52-E6B0-4BC2-9C35-997C4BB644D7}" dt="2023-12-20T22:30:56.658" v="45253" actId="5793"/>
          <ac:spMkLst>
            <pc:docMk/>
            <pc:sldMk cId="2860411351" sldId="319"/>
            <ac:spMk id="28" creationId="{3A77F348-1641-28D2-884B-F3AAF663C16B}"/>
          </ac:spMkLst>
        </pc:spChg>
        <pc:spChg chg="mod">
          <ac:chgData name="Mishra, M.K. (Manish, Student M-CS)" userId="8a22b788-8ba7-473c-8814-40fa28c4012b" providerId="ADAL" clId="{3E5BDC52-E6B0-4BC2-9C35-997C4BB644D7}" dt="2023-12-20T22:30:33.011" v="45237" actId="1076"/>
          <ac:spMkLst>
            <pc:docMk/>
            <pc:sldMk cId="2860411351" sldId="319"/>
            <ac:spMk id="44" creationId="{F19F0D18-CB93-8D89-6C77-83A20A553C6C}"/>
          </ac:spMkLst>
        </pc:spChg>
        <pc:spChg chg="mod">
          <ac:chgData name="Mishra, M.K. (Manish, Student M-CS)" userId="8a22b788-8ba7-473c-8814-40fa28c4012b" providerId="ADAL" clId="{3E5BDC52-E6B0-4BC2-9C35-997C4BB644D7}" dt="2023-12-20T22:29:13.361" v="45205"/>
          <ac:spMkLst>
            <pc:docMk/>
            <pc:sldMk cId="2860411351" sldId="319"/>
            <ac:spMk id="46" creationId="{BB3100B6-3A8F-F310-AF34-A1F5F18181F9}"/>
          </ac:spMkLst>
        </pc:spChg>
        <pc:spChg chg="mod">
          <ac:chgData name="Mishra, M.K. (Manish, Student M-CS)" userId="8a22b788-8ba7-473c-8814-40fa28c4012b" providerId="ADAL" clId="{3E5BDC52-E6B0-4BC2-9C35-997C4BB644D7}" dt="2023-12-20T22:29:13.361" v="45205"/>
          <ac:spMkLst>
            <pc:docMk/>
            <pc:sldMk cId="2860411351" sldId="319"/>
            <ac:spMk id="48" creationId="{8B7D6F22-B3A6-8C34-3871-3AAE9AB66C8A}"/>
          </ac:spMkLst>
        </pc:spChg>
        <pc:spChg chg="mod">
          <ac:chgData name="Mishra, M.K. (Manish, Student M-CS)" userId="8a22b788-8ba7-473c-8814-40fa28c4012b" providerId="ADAL" clId="{3E5BDC52-E6B0-4BC2-9C35-997C4BB644D7}" dt="2023-12-20T22:29:13.361" v="45205"/>
          <ac:spMkLst>
            <pc:docMk/>
            <pc:sldMk cId="2860411351" sldId="319"/>
            <ac:spMk id="49" creationId="{30E2B0BE-92BF-4A26-CC7E-344206ED3F15}"/>
          </ac:spMkLst>
        </pc:spChg>
        <pc:spChg chg="mod">
          <ac:chgData name="Mishra, M.K. (Manish, Student M-CS)" userId="8a22b788-8ba7-473c-8814-40fa28c4012b" providerId="ADAL" clId="{3E5BDC52-E6B0-4BC2-9C35-997C4BB644D7}" dt="2023-12-20T22:29:13.361" v="45205"/>
          <ac:spMkLst>
            <pc:docMk/>
            <pc:sldMk cId="2860411351" sldId="319"/>
            <ac:spMk id="50" creationId="{9EE4D751-6713-DFDC-9D3F-A395FE9EA8F7}"/>
          </ac:spMkLst>
        </pc:spChg>
        <pc:spChg chg="mod">
          <ac:chgData name="Mishra, M.K. (Manish, Student M-CS)" userId="8a22b788-8ba7-473c-8814-40fa28c4012b" providerId="ADAL" clId="{3E5BDC52-E6B0-4BC2-9C35-997C4BB644D7}" dt="2023-12-20T22:29:13.361" v="45205"/>
          <ac:spMkLst>
            <pc:docMk/>
            <pc:sldMk cId="2860411351" sldId="319"/>
            <ac:spMk id="51" creationId="{8C8C9088-16B3-FBD1-B244-D59F5609213F}"/>
          </ac:spMkLst>
        </pc:spChg>
        <pc:spChg chg="mod">
          <ac:chgData name="Mishra, M.K. (Manish, Student M-CS)" userId="8a22b788-8ba7-473c-8814-40fa28c4012b" providerId="ADAL" clId="{3E5BDC52-E6B0-4BC2-9C35-997C4BB644D7}" dt="2023-12-20T22:29:13.361" v="45205"/>
          <ac:spMkLst>
            <pc:docMk/>
            <pc:sldMk cId="2860411351" sldId="319"/>
            <ac:spMk id="52" creationId="{5ED600DD-27AE-36D0-B0FD-5F53649A63BD}"/>
          </ac:spMkLst>
        </pc:spChg>
        <pc:spChg chg="mod">
          <ac:chgData name="Mishra, M.K. (Manish, Student M-CS)" userId="8a22b788-8ba7-473c-8814-40fa28c4012b" providerId="ADAL" clId="{3E5BDC52-E6B0-4BC2-9C35-997C4BB644D7}" dt="2023-12-20T22:29:13.361" v="45205"/>
          <ac:spMkLst>
            <pc:docMk/>
            <pc:sldMk cId="2860411351" sldId="319"/>
            <ac:spMk id="53" creationId="{2386BEA0-6FA3-5974-D20B-40176DC2F1F6}"/>
          </ac:spMkLst>
        </pc:spChg>
        <pc:spChg chg="mod">
          <ac:chgData name="Mishra, M.K. (Manish, Student M-CS)" userId="8a22b788-8ba7-473c-8814-40fa28c4012b" providerId="ADAL" clId="{3E5BDC52-E6B0-4BC2-9C35-997C4BB644D7}" dt="2023-12-20T22:29:13.361" v="45205"/>
          <ac:spMkLst>
            <pc:docMk/>
            <pc:sldMk cId="2860411351" sldId="319"/>
            <ac:spMk id="54" creationId="{63E2376C-06AC-E831-D571-ACE261760873}"/>
          </ac:spMkLst>
        </pc:spChg>
        <pc:spChg chg="mod">
          <ac:chgData name="Mishra, M.K. (Manish, Student M-CS)" userId="8a22b788-8ba7-473c-8814-40fa28c4012b" providerId="ADAL" clId="{3E5BDC52-E6B0-4BC2-9C35-997C4BB644D7}" dt="2023-12-20T22:29:13.361" v="45205"/>
          <ac:spMkLst>
            <pc:docMk/>
            <pc:sldMk cId="2860411351" sldId="319"/>
            <ac:spMk id="55" creationId="{54B852D4-EF28-5900-0C0D-087ECFBDF1F1}"/>
          </ac:spMkLst>
        </pc:spChg>
        <pc:spChg chg="mod">
          <ac:chgData name="Mishra, M.K. (Manish, Student M-CS)" userId="8a22b788-8ba7-473c-8814-40fa28c4012b" providerId="ADAL" clId="{3E5BDC52-E6B0-4BC2-9C35-997C4BB644D7}" dt="2023-12-20T22:29:13.361" v="45205"/>
          <ac:spMkLst>
            <pc:docMk/>
            <pc:sldMk cId="2860411351" sldId="319"/>
            <ac:spMk id="56" creationId="{98B101BC-8170-6056-4BB1-60509743D7A3}"/>
          </ac:spMkLst>
        </pc:spChg>
        <pc:spChg chg="mod">
          <ac:chgData name="Mishra, M.K. (Manish, Student M-CS)" userId="8a22b788-8ba7-473c-8814-40fa28c4012b" providerId="ADAL" clId="{3E5BDC52-E6B0-4BC2-9C35-997C4BB644D7}" dt="2023-12-20T22:29:13.361" v="45205"/>
          <ac:spMkLst>
            <pc:docMk/>
            <pc:sldMk cId="2860411351" sldId="319"/>
            <ac:spMk id="57" creationId="{7158FF83-97F9-B3CD-B2C6-A0C2789A7352}"/>
          </ac:spMkLst>
        </pc:spChg>
        <pc:spChg chg="mod">
          <ac:chgData name="Mishra, M.K. (Manish, Student M-CS)" userId="8a22b788-8ba7-473c-8814-40fa28c4012b" providerId="ADAL" clId="{3E5BDC52-E6B0-4BC2-9C35-997C4BB644D7}" dt="2023-12-20T22:29:13.361" v="45205"/>
          <ac:spMkLst>
            <pc:docMk/>
            <pc:sldMk cId="2860411351" sldId="319"/>
            <ac:spMk id="58" creationId="{5EC1F5B4-A43E-C517-A81E-3239158F9AC3}"/>
          </ac:spMkLst>
        </pc:spChg>
        <pc:spChg chg="mod">
          <ac:chgData name="Mishra, M.K. (Manish, Student M-CS)" userId="8a22b788-8ba7-473c-8814-40fa28c4012b" providerId="ADAL" clId="{3E5BDC52-E6B0-4BC2-9C35-997C4BB644D7}" dt="2023-12-20T22:29:13.361" v="45205"/>
          <ac:spMkLst>
            <pc:docMk/>
            <pc:sldMk cId="2860411351" sldId="319"/>
            <ac:spMk id="59" creationId="{AC6D7690-0B46-BEBF-8AE7-252CFD6A7D37}"/>
          </ac:spMkLst>
        </pc:spChg>
        <pc:spChg chg="mod">
          <ac:chgData name="Mishra, M.K. (Manish, Student M-CS)" userId="8a22b788-8ba7-473c-8814-40fa28c4012b" providerId="ADAL" clId="{3E5BDC52-E6B0-4BC2-9C35-997C4BB644D7}" dt="2023-12-20T22:29:13.361" v="45205"/>
          <ac:spMkLst>
            <pc:docMk/>
            <pc:sldMk cId="2860411351" sldId="319"/>
            <ac:spMk id="60" creationId="{0021E515-6E50-ACBA-E51C-1172C4369AD7}"/>
          </ac:spMkLst>
        </pc:spChg>
        <pc:spChg chg="mod">
          <ac:chgData name="Mishra, M.K. (Manish, Student M-CS)" userId="8a22b788-8ba7-473c-8814-40fa28c4012b" providerId="ADAL" clId="{3E5BDC52-E6B0-4BC2-9C35-997C4BB644D7}" dt="2023-12-20T22:29:13.361" v="45205"/>
          <ac:spMkLst>
            <pc:docMk/>
            <pc:sldMk cId="2860411351" sldId="319"/>
            <ac:spMk id="61" creationId="{4B02CD5A-1D4E-ADCD-6AC8-6AE67EDBE93E}"/>
          </ac:spMkLst>
        </pc:spChg>
        <pc:spChg chg="mod">
          <ac:chgData name="Mishra, M.K. (Manish, Student M-CS)" userId="8a22b788-8ba7-473c-8814-40fa28c4012b" providerId="ADAL" clId="{3E5BDC52-E6B0-4BC2-9C35-997C4BB644D7}" dt="2023-12-20T22:29:13.361" v="45205"/>
          <ac:spMkLst>
            <pc:docMk/>
            <pc:sldMk cId="2860411351" sldId="319"/>
            <ac:spMk id="62" creationId="{536309F2-A4C6-8EB5-E5C2-E02065C4FE0D}"/>
          </ac:spMkLst>
        </pc:spChg>
        <pc:spChg chg="mod">
          <ac:chgData name="Mishra, M.K. (Manish, Student M-CS)" userId="8a22b788-8ba7-473c-8814-40fa28c4012b" providerId="ADAL" clId="{3E5BDC52-E6B0-4BC2-9C35-997C4BB644D7}" dt="2023-12-20T22:29:13.361" v="45205"/>
          <ac:spMkLst>
            <pc:docMk/>
            <pc:sldMk cId="2860411351" sldId="319"/>
            <ac:spMk id="63" creationId="{FC292048-A037-F445-72C3-D2A14E2E102A}"/>
          </ac:spMkLst>
        </pc:spChg>
        <pc:spChg chg="mod">
          <ac:chgData name="Mishra, M.K. (Manish, Student M-CS)" userId="8a22b788-8ba7-473c-8814-40fa28c4012b" providerId="ADAL" clId="{3E5BDC52-E6B0-4BC2-9C35-997C4BB644D7}" dt="2023-12-20T22:29:13.361" v="45205"/>
          <ac:spMkLst>
            <pc:docMk/>
            <pc:sldMk cId="2860411351" sldId="319"/>
            <ac:spMk id="64" creationId="{0E9AF2A1-F535-7E57-0C5E-6F9B1CD51C2E}"/>
          </ac:spMkLst>
        </pc:spChg>
        <pc:spChg chg="add del mod">
          <ac:chgData name="Mishra, M.K. (Manish, Student M-CS)" userId="8a22b788-8ba7-473c-8814-40fa28c4012b" providerId="ADAL" clId="{3E5BDC52-E6B0-4BC2-9C35-997C4BB644D7}" dt="2023-12-21T23:21:53.903" v="61908" actId="478"/>
          <ac:spMkLst>
            <pc:docMk/>
            <pc:sldMk cId="2860411351" sldId="319"/>
            <ac:spMk id="65" creationId="{A5410D28-763D-29D7-AEAF-AD95F36F3840}"/>
          </ac:spMkLst>
        </pc:spChg>
        <pc:spChg chg="add del mod">
          <ac:chgData name="Mishra, M.K. (Manish, Student M-CS)" userId="8a22b788-8ba7-473c-8814-40fa28c4012b" providerId="ADAL" clId="{3E5BDC52-E6B0-4BC2-9C35-997C4BB644D7}" dt="2023-12-21T23:21:53.903" v="61908" actId="478"/>
          <ac:spMkLst>
            <pc:docMk/>
            <pc:sldMk cId="2860411351" sldId="319"/>
            <ac:spMk id="66" creationId="{8EA6EFAE-A3B0-3175-F2ED-A8EDAA45BD5C}"/>
          </ac:spMkLst>
        </pc:spChg>
        <pc:spChg chg="mod">
          <ac:chgData name="Mishra, M.K. (Manish, Student M-CS)" userId="8a22b788-8ba7-473c-8814-40fa28c4012b" providerId="ADAL" clId="{3E5BDC52-E6B0-4BC2-9C35-997C4BB644D7}" dt="2023-12-21T23:19:19.408" v="61896"/>
          <ac:spMkLst>
            <pc:docMk/>
            <pc:sldMk cId="2860411351" sldId="319"/>
            <ac:spMk id="69" creationId="{98CD9247-3604-BCCA-DD40-ED91B776C40A}"/>
          </ac:spMkLst>
        </pc:spChg>
        <pc:spChg chg="add del mod">
          <ac:chgData name="Mishra, M.K. (Manish, Student M-CS)" userId="8a22b788-8ba7-473c-8814-40fa28c4012b" providerId="ADAL" clId="{3E5BDC52-E6B0-4BC2-9C35-997C4BB644D7}" dt="2023-12-21T23:21:53.903" v="61908" actId="478"/>
          <ac:spMkLst>
            <pc:docMk/>
            <pc:sldMk cId="2860411351" sldId="319"/>
            <ac:spMk id="70" creationId="{2DAF56E5-C609-387B-1572-9F05FC627033}"/>
          </ac:spMkLst>
        </pc:spChg>
        <pc:spChg chg="add del mod">
          <ac:chgData name="Mishra, M.K. (Manish, Student M-CS)" userId="8a22b788-8ba7-473c-8814-40fa28c4012b" providerId="ADAL" clId="{3E5BDC52-E6B0-4BC2-9C35-997C4BB644D7}" dt="2023-12-21T23:21:53.903" v="61908" actId="478"/>
          <ac:spMkLst>
            <pc:docMk/>
            <pc:sldMk cId="2860411351" sldId="319"/>
            <ac:spMk id="71" creationId="{8E3F20BB-7C99-4A07-FFE5-B70ED4655DD6}"/>
          </ac:spMkLst>
        </pc:spChg>
        <pc:spChg chg="add del mod">
          <ac:chgData name="Mishra, M.K. (Manish, Student M-CS)" userId="8a22b788-8ba7-473c-8814-40fa28c4012b" providerId="ADAL" clId="{3E5BDC52-E6B0-4BC2-9C35-997C4BB644D7}" dt="2023-12-21T23:21:53.903" v="61908" actId="478"/>
          <ac:spMkLst>
            <pc:docMk/>
            <pc:sldMk cId="2860411351" sldId="319"/>
            <ac:spMk id="72" creationId="{04A2DD73-4385-D50B-5ED2-D2CAB7987410}"/>
          </ac:spMkLst>
        </pc:spChg>
        <pc:spChg chg="add del mod">
          <ac:chgData name="Mishra, M.K. (Manish, Student M-CS)" userId="8a22b788-8ba7-473c-8814-40fa28c4012b" providerId="ADAL" clId="{3E5BDC52-E6B0-4BC2-9C35-997C4BB644D7}" dt="2023-12-21T23:21:53.903" v="61908" actId="478"/>
          <ac:spMkLst>
            <pc:docMk/>
            <pc:sldMk cId="2860411351" sldId="319"/>
            <ac:spMk id="73" creationId="{4C41FDCC-DFFB-BE61-4450-C1ACA0776E31}"/>
          </ac:spMkLst>
        </pc:spChg>
        <pc:spChg chg="add del mod">
          <ac:chgData name="Mishra, M.K. (Manish, Student M-CS)" userId="8a22b788-8ba7-473c-8814-40fa28c4012b" providerId="ADAL" clId="{3E5BDC52-E6B0-4BC2-9C35-997C4BB644D7}" dt="2023-12-21T23:21:53.903" v="61908" actId="478"/>
          <ac:spMkLst>
            <pc:docMk/>
            <pc:sldMk cId="2860411351" sldId="319"/>
            <ac:spMk id="74" creationId="{07B3BD03-9A2B-1352-B925-014D0D1D634A}"/>
          </ac:spMkLst>
        </pc:spChg>
        <pc:spChg chg="add del mod">
          <ac:chgData name="Mishra, M.K. (Manish, Student M-CS)" userId="8a22b788-8ba7-473c-8814-40fa28c4012b" providerId="ADAL" clId="{3E5BDC52-E6B0-4BC2-9C35-997C4BB644D7}" dt="2023-12-21T23:21:53.903" v="61908" actId="478"/>
          <ac:spMkLst>
            <pc:docMk/>
            <pc:sldMk cId="2860411351" sldId="319"/>
            <ac:spMk id="75" creationId="{F5C1F05F-3C4D-315C-57B2-1524B7C12CDE}"/>
          </ac:spMkLst>
        </pc:spChg>
        <pc:spChg chg="add del mod">
          <ac:chgData name="Mishra, M.K. (Manish, Student M-CS)" userId="8a22b788-8ba7-473c-8814-40fa28c4012b" providerId="ADAL" clId="{3E5BDC52-E6B0-4BC2-9C35-997C4BB644D7}" dt="2023-12-21T23:21:53.903" v="61908" actId="478"/>
          <ac:spMkLst>
            <pc:docMk/>
            <pc:sldMk cId="2860411351" sldId="319"/>
            <ac:spMk id="76" creationId="{99285C24-9F78-9D81-6B04-0507BFB63146}"/>
          </ac:spMkLst>
        </pc:spChg>
        <pc:spChg chg="add del mod">
          <ac:chgData name="Mishra, M.K. (Manish, Student M-CS)" userId="8a22b788-8ba7-473c-8814-40fa28c4012b" providerId="ADAL" clId="{3E5BDC52-E6B0-4BC2-9C35-997C4BB644D7}" dt="2023-12-21T23:21:53.903" v="61908" actId="478"/>
          <ac:spMkLst>
            <pc:docMk/>
            <pc:sldMk cId="2860411351" sldId="319"/>
            <ac:spMk id="77" creationId="{60EAC6FD-2713-AA4D-2BB2-9C9E97321D52}"/>
          </ac:spMkLst>
        </pc:spChg>
        <pc:spChg chg="add del mod">
          <ac:chgData name="Mishra, M.K. (Manish, Student M-CS)" userId="8a22b788-8ba7-473c-8814-40fa28c4012b" providerId="ADAL" clId="{3E5BDC52-E6B0-4BC2-9C35-997C4BB644D7}" dt="2023-12-21T23:21:53.903" v="61908" actId="478"/>
          <ac:spMkLst>
            <pc:docMk/>
            <pc:sldMk cId="2860411351" sldId="319"/>
            <ac:spMk id="78" creationId="{D4B2864E-E5A2-E6E9-F2F5-1E9C51A6BA0A}"/>
          </ac:spMkLst>
        </pc:spChg>
        <pc:spChg chg="add del mod">
          <ac:chgData name="Mishra, M.K. (Manish, Student M-CS)" userId="8a22b788-8ba7-473c-8814-40fa28c4012b" providerId="ADAL" clId="{3E5BDC52-E6B0-4BC2-9C35-997C4BB644D7}" dt="2023-12-21T23:21:53.903" v="61908" actId="478"/>
          <ac:spMkLst>
            <pc:docMk/>
            <pc:sldMk cId="2860411351" sldId="319"/>
            <ac:spMk id="79" creationId="{07D92610-F539-128C-7EEC-75DC2B65ABF2}"/>
          </ac:spMkLst>
        </pc:spChg>
        <pc:spChg chg="add del mod">
          <ac:chgData name="Mishra, M.K. (Manish, Student M-CS)" userId="8a22b788-8ba7-473c-8814-40fa28c4012b" providerId="ADAL" clId="{3E5BDC52-E6B0-4BC2-9C35-997C4BB644D7}" dt="2023-12-21T23:21:53.903" v="61908" actId="478"/>
          <ac:spMkLst>
            <pc:docMk/>
            <pc:sldMk cId="2860411351" sldId="319"/>
            <ac:spMk id="80" creationId="{DFBCD3C3-921E-1D0E-7D23-2153D293A551}"/>
          </ac:spMkLst>
        </pc:spChg>
        <pc:spChg chg="add del mod">
          <ac:chgData name="Mishra, M.K. (Manish, Student M-CS)" userId="8a22b788-8ba7-473c-8814-40fa28c4012b" providerId="ADAL" clId="{3E5BDC52-E6B0-4BC2-9C35-997C4BB644D7}" dt="2023-12-21T23:21:53.903" v="61908" actId="478"/>
          <ac:spMkLst>
            <pc:docMk/>
            <pc:sldMk cId="2860411351" sldId="319"/>
            <ac:spMk id="81" creationId="{75B0BC8B-3D8E-8762-CA81-4E58E39795A8}"/>
          </ac:spMkLst>
        </pc:spChg>
        <pc:spChg chg="add del mod">
          <ac:chgData name="Mishra, M.K. (Manish, Student M-CS)" userId="8a22b788-8ba7-473c-8814-40fa28c4012b" providerId="ADAL" clId="{3E5BDC52-E6B0-4BC2-9C35-997C4BB644D7}" dt="2023-12-22T00:16:01.081" v="62248" actId="1076"/>
          <ac:spMkLst>
            <pc:docMk/>
            <pc:sldMk cId="2860411351" sldId="319"/>
            <ac:spMk id="95" creationId="{B64EB235-C9BE-78A4-3149-C8F857306C01}"/>
          </ac:spMkLst>
        </pc:spChg>
        <pc:spChg chg="add del mod">
          <ac:chgData name="Mishra, M.K. (Manish, Student M-CS)" userId="8a22b788-8ba7-473c-8814-40fa28c4012b" providerId="ADAL" clId="{3E5BDC52-E6B0-4BC2-9C35-997C4BB644D7}" dt="2023-12-22T00:16:01.081" v="62248" actId="1076"/>
          <ac:spMkLst>
            <pc:docMk/>
            <pc:sldMk cId="2860411351" sldId="319"/>
            <ac:spMk id="96" creationId="{0FDBB04E-FAAA-DD12-086E-992C5B10AFC7}"/>
          </ac:spMkLst>
        </pc:spChg>
        <pc:spChg chg="add del mod">
          <ac:chgData name="Mishra, M.K. (Manish, Student M-CS)" userId="8a22b788-8ba7-473c-8814-40fa28c4012b" providerId="ADAL" clId="{3E5BDC52-E6B0-4BC2-9C35-997C4BB644D7}" dt="2023-12-22T00:16:01.081" v="62248" actId="1076"/>
          <ac:spMkLst>
            <pc:docMk/>
            <pc:sldMk cId="2860411351" sldId="319"/>
            <ac:spMk id="97" creationId="{F85F015C-502C-491B-6F8A-A2C1908BD770}"/>
          </ac:spMkLst>
        </pc:spChg>
        <pc:spChg chg="mod">
          <ac:chgData name="Mishra, M.K. (Manish, Student M-CS)" userId="8a22b788-8ba7-473c-8814-40fa28c4012b" providerId="ADAL" clId="{3E5BDC52-E6B0-4BC2-9C35-997C4BB644D7}" dt="2023-12-21T23:21:54.962" v="61909"/>
          <ac:spMkLst>
            <pc:docMk/>
            <pc:sldMk cId="2860411351" sldId="319"/>
            <ac:spMk id="100" creationId="{A37FC5D2-AC02-FBBE-C252-192A9C99F210}"/>
          </ac:spMkLst>
        </pc:spChg>
        <pc:spChg chg="add del mod">
          <ac:chgData name="Mishra, M.K. (Manish, Student M-CS)" userId="8a22b788-8ba7-473c-8814-40fa28c4012b" providerId="ADAL" clId="{3E5BDC52-E6B0-4BC2-9C35-997C4BB644D7}" dt="2023-12-22T00:16:01.081" v="62248" actId="1076"/>
          <ac:spMkLst>
            <pc:docMk/>
            <pc:sldMk cId="2860411351" sldId="319"/>
            <ac:spMk id="101" creationId="{42867BB1-B15C-FC7A-1EEB-B26E580B44C8}"/>
          </ac:spMkLst>
        </pc:spChg>
        <pc:spChg chg="add del mod">
          <ac:chgData name="Mishra, M.K. (Manish, Student M-CS)" userId="8a22b788-8ba7-473c-8814-40fa28c4012b" providerId="ADAL" clId="{3E5BDC52-E6B0-4BC2-9C35-997C4BB644D7}" dt="2023-12-22T00:16:01.081" v="62248" actId="1076"/>
          <ac:spMkLst>
            <pc:docMk/>
            <pc:sldMk cId="2860411351" sldId="319"/>
            <ac:spMk id="102" creationId="{F6408139-F827-014F-D678-AB5342BE67DA}"/>
          </ac:spMkLst>
        </pc:spChg>
        <pc:spChg chg="add del mod">
          <ac:chgData name="Mishra, M.K. (Manish, Student M-CS)" userId="8a22b788-8ba7-473c-8814-40fa28c4012b" providerId="ADAL" clId="{3E5BDC52-E6B0-4BC2-9C35-997C4BB644D7}" dt="2023-12-22T00:16:01.081" v="62248" actId="1076"/>
          <ac:spMkLst>
            <pc:docMk/>
            <pc:sldMk cId="2860411351" sldId="319"/>
            <ac:spMk id="103" creationId="{5A688CF0-6064-33B3-B681-94414415B5E8}"/>
          </ac:spMkLst>
        </pc:spChg>
        <pc:spChg chg="add del mod">
          <ac:chgData name="Mishra, M.K. (Manish, Student M-CS)" userId="8a22b788-8ba7-473c-8814-40fa28c4012b" providerId="ADAL" clId="{3E5BDC52-E6B0-4BC2-9C35-997C4BB644D7}" dt="2023-12-22T00:16:01.081" v="62248" actId="1076"/>
          <ac:spMkLst>
            <pc:docMk/>
            <pc:sldMk cId="2860411351" sldId="319"/>
            <ac:spMk id="104" creationId="{248C92E4-5474-3499-BBC0-0224DDB06696}"/>
          </ac:spMkLst>
        </pc:spChg>
        <pc:spChg chg="add del mod">
          <ac:chgData name="Mishra, M.K. (Manish, Student M-CS)" userId="8a22b788-8ba7-473c-8814-40fa28c4012b" providerId="ADAL" clId="{3E5BDC52-E6B0-4BC2-9C35-997C4BB644D7}" dt="2023-12-21T23:29:34.312" v="61940" actId="478"/>
          <ac:spMkLst>
            <pc:docMk/>
            <pc:sldMk cId="2860411351" sldId="319"/>
            <ac:spMk id="105" creationId="{02A63DF3-CAFD-953B-FD1A-E3BAA81F0F90}"/>
          </ac:spMkLst>
        </pc:spChg>
        <pc:spChg chg="add del mod">
          <ac:chgData name="Mishra, M.K. (Manish, Student M-CS)" userId="8a22b788-8ba7-473c-8814-40fa28c4012b" providerId="ADAL" clId="{3E5BDC52-E6B0-4BC2-9C35-997C4BB644D7}" dt="2023-12-22T00:16:01.081" v="62248" actId="1076"/>
          <ac:spMkLst>
            <pc:docMk/>
            <pc:sldMk cId="2860411351" sldId="319"/>
            <ac:spMk id="106" creationId="{608B10C5-7F72-B33E-8CF0-863FD0FE3DD0}"/>
          </ac:spMkLst>
        </pc:spChg>
        <pc:spChg chg="add del mod">
          <ac:chgData name="Mishra, M.K. (Manish, Student M-CS)" userId="8a22b788-8ba7-473c-8814-40fa28c4012b" providerId="ADAL" clId="{3E5BDC52-E6B0-4BC2-9C35-997C4BB644D7}" dt="2023-12-22T00:16:01.081" v="62248" actId="1076"/>
          <ac:spMkLst>
            <pc:docMk/>
            <pc:sldMk cId="2860411351" sldId="319"/>
            <ac:spMk id="107" creationId="{09AFE809-88BF-4AD8-150D-1BD01D115B09}"/>
          </ac:spMkLst>
        </pc:spChg>
        <pc:spChg chg="add del mod">
          <ac:chgData name="Mishra, M.K. (Manish, Student M-CS)" userId="8a22b788-8ba7-473c-8814-40fa28c4012b" providerId="ADAL" clId="{3E5BDC52-E6B0-4BC2-9C35-997C4BB644D7}" dt="2023-12-22T00:16:01.081" v="62248" actId="1076"/>
          <ac:spMkLst>
            <pc:docMk/>
            <pc:sldMk cId="2860411351" sldId="319"/>
            <ac:spMk id="108" creationId="{C63727CF-D59E-5457-098D-D22F3A2CE45C}"/>
          </ac:spMkLst>
        </pc:spChg>
        <pc:spChg chg="add del mod">
          <ac:chgData name="Mishra, M.K. (Manish, Student M-CS)" userId="8a22b788-8ba7-473c-8814-40fa28c4012b" providerId="ADAL" clId="{3E5BDC52-E6B0-4BC2-9C35-997C4BB644D7}" dt="2023-12-22T00:16:01.081" v="62248" actId="1076"/>
          <ac:spMkLst>
            <pc:docMk/>
            <pc:sldMk cId="2860411351" sldId="319"/>
            <ac:spMk id="109" creationId="{6428B41E-1135-E160-A85F-EF614BE40A51}"/>
          </ac:spMkLst>
        </pc:spChg>
        <pc:spChg chg="add del mod">
          <ac:chgData name="Mishra, M.K. (Manish, Student M-CS)" userId="8a22b788-8ba7-473c-8814-40fa28c4012b" providerId="ADAL" clId="{3E5BDC52-E6B0-4BC2-9C35-997C4BB644D7}" dt="2023-12-22T00:16:01.081" v="62248" actId="1076"/>
          <ac:spMkLst>
            <pc:docMk/>
            <pc:sldMk cId="2860411351" sldId="319"/>
            <ac:spMk id="110" creationId="{64D711DC-3F93-3942-45F9-C837B44A442F}"/>
          </ac:spMkLst>
        </pc:spChg>
        <pc:spChg chg="add del mod">
          <ac:chgData name="Mishra, M.K. (Manish, Student M-CS)" userId="8a22b788-8ba7-473c-8814-40fa28c4012b" providerId="ADAL" clId="{3E5BDC52-E6B0-4BC2-9C35-997C4BB644D7}" dt="2023-12-21T23:29:34.312" v="61940" actId="478"/>
          <ac:spMkLst>
            <pc:docMk/>
            <pc:sldMk cId="2860411351" sldId="319"/>
            <ac:spMk id="111" creationId="{AFDA2B25-2DEC-1E41-215A-EAFD4D5ECEB3}"/>
          </ac:spMkLst>
        </pc:spChg>
        <pc:spChg chg="add del mod">
          <ac:chgData name="Mishra, M.K. (Manish, Student M-CS)" userId="8a22b788-8ba7-473c-8814-40fa28c4012b" providerId="ADAL" clId="{3E5BDC52-E6B0-4BC2-9C35-997C4BB644D7}" dt="2023-12-22T00:16:01.081" v="62248" actId="1076"/>
          <ac:spMkLst>
            <pc:docMk/>
            <pc:sldMk cId="2860411351" sldId="319"/>
            <ac:spMk id="112" creationId="{E5F54216-86C2-1BC4-BDDB-A959A188FF8C}"/>
          </ac:spMkLst>
        </pc:spChg>
        <pc:spChg chg="add mod">
          <ac:chgData name="Mishra, M.K. (Manish, Student M-CS)" userId="8a22b788-8ba7-473c-8814-40fa28c4012b" providerId="ADAL" clId="{3E5BDC52-E6B0-4BC2-9C35-997C4BB644D7}" dt="2023-12-21T23:25:10.760" v="61929"/>
          <ac:spMkLst>
            <pc:docMk/>
            <pc:sldMk cId="2860411351" sldId="319"/>
            <ac:spMk id="126" creationId="{2A9520D9-0032-8ADF-9169-8CF5BF730B50}"/>
          </ac:spMkLst>
        </pc:spChg>
        <pc:spChg chg="add del mod ord">
          <ac:chgData name="Mishra, M.K. (Manish, Student M-CS)" userId="8a22b788-8ba7-473c-8814-40fa28c4012b" providerId="ADAL" clId="{3E5BDC52-E6B0-4BC2-9C35-997C4BB644D7}" dt="2023-12-22T00:12:27.462" v="62222" actId="21"/>
          <ac:spMkLst>
            <pc:docMk/>
            <pc:sldMk cId="2860411351" sldId="319"/>
            <ac:spMk id="127" creationId="{A7C9D91F-A33F-F340-344B-CD33D7F393B6}"/>
          </ac:spMkLst>
        </pc:spChg>
        <pc:spChg chg="mod">
          <ac:chgData name="Mishra, M.K. (Manish, Student M-CS)" userId="8a22b788-8ba7-473c-8814-40fa28c4012b" providerId="ADAL" clId="{3E5BDC52-E6B0-4BC2-9C35-997C4BB644D7}" dt="2023-12-21T23:27:21.831" v="61935"/>
          <ac:spMkLst>
            <pc:docMk/>
            <pc:sldMk cId="2860411351" sldId="319"/>
            <ac:spMk id="130" creationId="{B329F6E5-A3A3-FF71-5AE5-F633B8C10B44}"/>
          </ac:spMkLst>
        </pc:spChg>
        <pc:spChg chg="mod">
          <ac:chgData name="Mishra, M.K. (Manish, Student M-CS)" userId="8a22b788-8ba7-473c-8814-40fa28c4012b" providerId="ADAL" clId="{3E5BDC52-E6B0-4BC2-9C35-997C4BB644D7}" dt="2023-12-21T23:27:21.831" v="61935"/>
          <ac:spMkLst>
            <pc:docMk/>
            <pc:sldMk cId="2860411351" sldId="319"/>
            <ac:spMk id="133" creationId="{399D9F58-FB2D-AA76-E9DF-79DBE1440001}"/>
          </ac:spMkLst>
        </pc:spChg>
        <pc:spChg chg="mod">
          <ac:chgData name="Mishra, M.K. (Manish, Student M-CS)" userId="8a22b788-8ba7-473c-8814-40fa28c4012b" providerId="ADAL" clId="{3E5BDC52-E6B0-4BC2-9C35-997C4BB644D7}" dt="2023-12-21T23:27:21.831" v="61935"/>
          <ac:spMkLst>
            <pc:docMk/>
            <pc:sldMk cId="2860411351" sldId="319"/>
            <ac:spMk id="134" creationId="{FF738A45-6717-BC92-F15F-3332650F8787}"/>
          </ac:spMkLst>
        </pc:spChg>
        <pc:spChg chg="mod">
          <ac:chgData name="Mishra, M.K. (Manish, Student M-CS)" userId="8a22b788-8ba7-473c-8814-40fa28c4012b" providerId="ADAL" clId="{3E5BDC52-E6B0-4BC2-9C35-997C4BB644D7}" dt="2023-12-21T23:27:21.831" v="61935"/>
          <ac:spMkLst>
            <pc:docMk/>
            <pc:sldMk cId="2860411351" sldId="319"/>
            <ac:spMk id="135" creationId="{53033247-B731-A3E8-38D7-6116967F9EA8}"/>
          </ac:spMkLst>
        </pc:spChg>
        <pc:spChg chg="mod">
          <ac:chgData name="Mishra, M.K. (Manish, Student M-CS)" userId="8a22b788-8ba7-473c-8814-40fa28c4012b" providerId="ADAL" clId="{3E5BDC52-E6B0-4BC2-9C35-997C4BB644D7}" dt="2023-12-21T23:27:21.831" v="61935"/>
          <ac:spMkLst>
            <pc:docMk/>
            <pc:sldMk cId="2860411351" sldId="319"/>
            <ac:spMk id="136" creationId="{9528AD21-3303-F854-6C96-5B68A391B7E6}"/>
          </ac:spMkLst>
        </pc:spChg>
        <pc:spChg chg="mod">
          <ac:chgData name="Mishra, M.K. (Manish, Student M-CS)" userId="8a22b788-8ba7-473c-8814-40fa28c4012b" providerId="ADAL" clId="{3E5BDC52-E6B0-4BC2-9C35-997C4BB644D7}" dt="2023-12-21T23:27:21.831" v="61935"/>
          <ac:spMkLst>
            <pc:docMk/>
            <pc:sldMk cId="2860411351" sldId="319"/>
            <ac:spMk id="152" creationId="{A35BB9E1-944F-9277-2262-803F1934C534}"/>
          </ac:spMkLst>
        </pc:spChg>
        <pc:spChg chg="mod">
          <ac:chgData name="Mishra, M.K. (Manish, Student M-CS)" userId="8a22b788-8ba7-473c-8814-40fa28c4012b" providerId="ADAL" clId="{3E5BDC52-E6B0-4BC2-9C35-997C4BB644D7}" dt="2023-12-21T23:27:21.831" v="61935"/>
          <ac:spMkLst>
            <pc:docMk/>
            <pc:sldMk cId="2860411351" sldId="319"/>
            <ac:spMk id="154" creationId="{BAF223FD-D645-E113-6205-A997E45F7E06}"/>
          </ac:spMkLst>
        </pc:spChg>
        <pc:spChg chg="mod">
          <ac:chgData name="Mishra, M.K. (Manish, Student M-CS)" userId="8a22b788-8ba7-473c-8814-40fa28c4012b" providerId="ADAL" clId="{3E5BDC52-E6B0-4BC2-9C35-997C4BB644D7}" dt="2023-12-21T23:27:21.831" v="61935"/>
          <ac:spMkLst>
            <pc:docMk/>
            <pc:sldMk cId="2860411351" sldId="319"/>
            <ac:spMk id="156" creationId="{651E8660-DB06-CC6C-2DB7-EACC0A9DB77E}"/>
          </ac:spMkLst>
        </pc:spChg>
        <pc:spChg chg="mod">
          <ac:chgData name="Mishra, M.K. (Manish, Student M-CS)" userId="8a22b788-8ba7-473c-8814-40fa28c4012b" providerId="ADAL" clId="{3E5BDC52-E6B0-4BC2-9C35-997C4BB644D7}" dt="2023-12-21T23:27:21.831" v="61935"/>
          <ac:spMkLst>
            <pc:docMk/>
            <pc:sldMk cId="2860411351" sldId="319"/>
            <ac:spMk id="157" creationId="{92282701-B74D-556C-7918-259983974E0D}"/>
          </ac:spMkLst>
        </pc:spChg>
        <pc:spChg chg="mod">
          <ac:chgData name="Mishra, M.K. (Manish, Student M-CS)" userId="8a22b788-8ba7-473c-8814-40fa28c4012b" providerId="ADAL" clId="{3E5BDC52-E6B0-4BC2-9C35-997C4BB644D7}" dt="2023-12-21T23:27:21.831" v="61935"/>
          <ac:spMkLst>
            <pc:docMk/>
            <pc:sldMk cId="2860411351" sldId="319"/>
            <ac:spMk id="158" creationId="{42687450-4A4B-1DB3-B639-1A434861C431}"/>
          </ac:spMkLst>
        </pc:spChg>
        <pc:spChg chg="mod">
          <ac:chgData name="Mishra, M.K. (Manish, Student M-CS)" userId="8a22b788-8ba7-473c-8814-40fa28c4012b" providerId="ADAL" clId="{3E5BDC52-E6B0-4BC2-9C35-997C4BB644D7}" dt="2023-12-21T23:27:21.831" v="61935"/>
          <ac:spMkLst>
            <pc:docMk/>
            <pc:sldMk cId="2860411351" sldId="319"/>
            <ac:spMk id="159" creationId="{D9E47259-8996-68BC-6994-5924C9D15CA7}"/>
          </ac:spMkLst>
        </pc:spChg>
        <pc:spChg chg="mod">
          <ac:chgData name="Mishra, M.K. (Manish, Student M-CS)" userId="8a22b788-8ba7-473c-8814-40fa28c4012b" providerId="ADAL" clId="{3E5BDC52-E6B0-4BC2-9C35-997C4BB644D7}" dt="2023-12-21T23:27:21.831" v="61935"/>
          <ac:spMkLst>
            <pc:docMk/>
            <pc:sldMk cId="2860411351" sldId="319"/>
            <ac:spMk id="160" creationId="{3B5DEF0C-211B-8DA6-CA5E-A2D8941495E8}"/>
          </ac:spMkLst>
        </pc:spChg>
        <pc:spChg chg="mod">
          <ac:chgData name="Mishra, M.K. (Manish, Student M-CS)" userId="8a22b788-8ba7-473c-8814-40fa28c4012b" providerId="ADAL" clId="{3E5BDC52-E6B0-4BC2-9C35-997C4BB644D7}" dt="2023-12-21T23:27:21.831" v="61935"/>
          <ac:spMkLst>
            <pc:docMk/>
            <pc:sldMk cId="2860411351" sldId="319"/>
            <ac:spMk id="161" creationId="{5ECEF923-16EF-3931-4095-3CE8C2D92669}"/>
          </ac:spMkLst>
        </pc:spChg>
        <pc:spChg chg="mod">
          <ac:chgData name="Mishra, M.K. (Manish, Student M-CS)" userId="8a22b788-8ba7-473c-8814-40fa28c4012b" providerId="ADAL" clId="{3E5BDC52-E6B0-4BC2-9C35-997C4BB644D7}" dt="2023-12-21T23:27:21.831" v="61935"/>
          <ac:spMkLst>
            <pc:docMk/>
            <pc:sldMk cId="2860411351" sldId="319"/>
            <ac:spMk id="162" creationId="{0C394B8E-7FB0-47D7-CED3-4CB060AECF4F}"/>
          </ac:spMkLst>
        </pc:spChg>
        <pc:spChg chg="mod">
          <ac:chgData name="Mishra, M.K. (Manish, Student M-CS)" userId="8a22b788-8ba7-473c-8814-40fa28c4012b" providerId="ADAL" clId="{3E5BDC52-E6B0-4BC2-9C35-997C4BB644D7}" dt="2023-12-21T23:27:21.831" v="61935"/>
          <ac:spMkLst>
            <pc:docMk/>
            <pc:sldMk cId="2860411351" sldId="319"/>
            <ac:spMk id="163" creationId="{1A149A8D-2B47-2019-7B67-AE5179325AC1}"/>
          </ac:spMkLst>
        </pc:spChg>
        <pc:spChg chg="mod">
          <ac:chgData name="Mishra, M.K. (Manish, Student M-CS)" userId="8a22b788-8ba7-473c-8814-40fa28c4012b" providerId="ADAL" clId="{3E5BDC52-E6B0-4BC2-9C35-997C4BB644D7}" dt="2023-12-21T23:27:21.831" v="61935"/>
          <ac:spMkLst>
            <pc:docMk/>
            <pc:sldMk cId="2860411351" sldId="319"/>
            <ac:spMk id="164" creationId="{79732CF1-98E7-6A2F-27B0-6255A0831EC0}"/>
          </ac:spMkLst>
        </pc:spChg>
        <pc:spChg chg="mod">
          <ac:chgData name="Mishra, M.K. (Manish, Student M-CS)" userId="8a22b788-8ba7-473c-8814-40fa28c4012b" providerId="ADAL" clId="{3E5BDC52-E6B0-4BC2-9C35-997C4BB644D7}" dt="2023-12-21T23:27:21.831" v="61935"/>
          <ac:spMkLst>
            <pc:docMk/>
            <pc:sldMk cId="2860411351" sldId="319"/>
            <ac:spMk id="165" creationId="{82CC6896-2C2A-AAB9-CED9-2FC66FD56790}"/>
          </ac:spMkLst>
        </pc:spChg>
        <pc:spChg chg="mod">
          <ac:chgData name="Mishra, M.K. (Manish, Student M-CS)" userId="8a22b788-8ba7-473c-8814-40fa28c4012b" providerId="ADAL" clId="{3E5BDC52-E6B0-4BC2-9C35-997C4BB644D7}" dt="2023-12-21T23:27:21.831" v="61935"/>
          <ac:spMkLst>
            <pc:docMk/>
            <pc:sldMk cId="2860411351" sldId="319"/>
            <ac:spMk id="166" creationId="{9AB64FBA-52D6-4432-2B5A-FC61484548AE}"/>
          </ac:spMkLst>
        </pc:spChg>
        <pc:spChg chg="mod">
          <ac:chgData name="Mishra, M.K. (Manish, Student M-CS)" userId="8a22b788-8ba7-473c-8814-40fa28c4012b" providerId="ADAL" clId="{3E5BDC52-E6B0-4BC2-9C35-997C4BB644D7}" dt="2023-12-21T23:27:21.831" v="61935"/>
          <ac:spMkLst>
            <pc:docMk/>
            <pc:sldMk cId="2860411351" sldId="319"/>
            <ac:spMk id="167" creationId="{EAC441AE-39CA-A439-9AFA-867D3AB6D867}"/>
          </ac:spMkLst>
        </pc:spChg>
        <pc:spChg chg="mod">
          <ac:chgData name="Mishra, M.K. (Manish, Student M-CS)" userId="8a22b788-8ba7-473c-8814-40fa28c4012b" providerId="ADAL" clId="{3E5BDC52-E6B0-4BC2-9C35-997C4BB644D7}" dt="2023-12-21T23:27:21.831" v="61935"/>
          <ac:spMkLst>
            <pc:docMk/>
            <pc:sldMk cId="2860411351" sldId="319"/>
            <ac:spMk id="168" creationId="{A720ADE1-95F5-8976-EF01-87B5A09140D2}"/>
          </ac:spMkLst>
        </pc:spChg>
        <pc:spChg chg="mod">
          <ac:chgData name="Mishra, M.K. (Manish, Student M-CS)" userId="8a22b788-8ba7-473c-8814-40fa28c4012b" providerId="ADAL" clId="{3E5BDC52-E6B0-4BC2-9C35-997C4BB644D7}" dt="2023-12-21T23:27:21.831" v="61935"/>
          <ac:spMkLst>
            <pc:docMk/>
            <pc:sldMk cId="2860411351" sldId="319"/>
            <ac:spMk id="169" creationId="{37F43B53-0DF2-732E-B754-8E96E3380417}"/>
          </ac:spMkLst>
        </pc:spChg>
        <pc:spChg chg="mod">
          <ac:chgData name="Mishra, M.K. (Manish, Student M-CS)" userId="8a22b788-8ba7-473c-8814-40fa28c4012b" providerId="ADAL" clId="{3E5BDC52-E6B0-4BC2-9C35-997C4BB644D7}" dt="2023-12-21T23:27:21.831" v="61935"/>
          <ac:spMkLst>
            <pc:docMk/>
            <pc:sldMk cId="2860411351" sldId="319"/>
            <ac:spMk id="170" creationId="{8BB2E694-48B5-FCDD-D778-3C2DC2C501DC}"/>
          </ac:spMkLst>
        </pc:spChg>
        <pc:spChg chg="mod">
          <ac:chgData name="Mishra, M.K. (Manish, Student M-CS)" userId="8a22b788-8ba7-473c-8814-40fa28c4012b" providerId="ADAL" clId="{3E5BDC52-E6B0-4BC2-9C35-997C4BB644D7}" dt="2023-12-21T23:27:21.831" v="61935"/>
          <ac:spMkLst>
            <pc:docMk/>
            <pc:sldMk cId="2860411351" sldId="319"/>
            <ac:spMk id="171" creationId="{6E5DCF0A-125A-5046-41A0-CC87117708B0}"/>
          </ac:spMkLst>
        </pc:spChg>
        <pc:spChg chg="mod">
          <ac:chgData name="Mishra, M.K. (Manish, Student M-CS)" userId="8a22b788-8ba7-473c-8814-40fa28c4012b" providerId="ADAL" clId="{3E5BDC52-E6B0-4BC2-9C35-997C4BB644D7}" dt="2023-12-21T23:27:21.831" v="61935"/>
          <ac:spMkLst>
            <pc:docMk/>
            <pc:sldMk cId="2860411351" sldId="319"/>
            <ac:spMk id="172" creationId="{5BE004CA-001F-863E-CD78-F12A25DACD77}"/>
          </ac:spMkLst>
        </pc:spChg>
        <pc:grpChg chg="add mod">
          <ac:chgData name="Mishra, M.K. (Manish, Student M-CS)" userId="8a22b788-8ba7-473c-8814-40fa28c4012b" providerId="ADAL" clId="{3E5BDC52-E6B0-4BC2-9C35-997C4BB644D7}" dt="2023-12-22T00:16:01.081" v="62248" actId="1076"/>
          <ac:grpSpMkLst>
            <pc:docMk/>
            <pc:sldMk cId="2860411351" sldId="319"/>
            <ac:grpSpMk id="8" creationId="{6B084766-E87D-33E2-D0C5-D9CFBB8B2040}"/>
          </ac:grpSpMkLst>
        </pc:grpChg>
        <pc:grpChg chg="add del mod">
          <ac:chgData name="Mishra, M.K. (Manish, Student M-CS)" userId="8a22b788-8ba7-473c-8814-40fa28c4012b" providerId="ADAL" clId="{3E5BDC52-E6B0-4BC2-9C35-997C4BB644D7}" dt="2023-12-20T22:11:42.467" v="44566" actId="478"/>
          <ac:grpSpMkLst>
            <pc:docMk/>
            <pc:sldMk cId="2860411351" sldId="319"/>
            <ac:grpSpMk id="12" creationId="{A9CAABCC-17C4-66C7-86ED-C2F1F73F3DCF}"/>
          </ac:grpSpMkLst>
        </pc:grpChg>
        <pc:grpChg chg="add del mod">
          <ac:chgData name="Mishra, M.K. (Manish, Student M-CS)" userId="8a22b788-8ba7-473c-8814-40fa28c4012b" providerId="ADAL" clId="{3E5BDC52-E6B0-4BC2-9C35-997C4BB644D7}" dt="2023-12-21T23:19:11.991" v="61892" actId="478"/>
          <ac:grpSpMkLst>
            <pc:docMk/>
            <pc:sldMk cId="2860411351" sldId="319"/>
            <ac:grpSpMk id="17" creationId="{BADCF980-52E9-4758-4B73-046366D75B46}"/>
          </ac:grpSpMkLst>
        </pc:grpChg>
        <pc:grpChg chg="add del mod">
          <ac:chgData name="Mishra, M.K. (Manish, Student M-CS)" userId="8a22b788-8ba7-473c-8814-40fa28c4012b" providerId="ADAL" clId="{3E5BDC52-E6B0-4BC2-9C35-997C4BB644D7}" dt="2023-12-21T23:21:53.903" v="61908" actId="478"/>
          <ac:grpSpMkLst>
            <pc:docMk/>
            <pc:sldMk cId="2860411351" sldId="319"/>
            <ac:grpSpMk id="20" creationId="{7F9A7770-55DB-197B-5B89-210EF5FFBDDC}"/>
          </ac:grpSpMkLst>
        </pc:grpChg>
        <pc:grpChg chg="add del mod">
          <ac:chgData name="Mishra, M.K. (Manish, Student M-CS)" userId="8a22b788-8ba7-473c-8814-40fa28c4012b" providerId="ADAL" clId="{3E5BDC52-E6B0-4BC2-9C35-997C4BB644D7}" dt="2023-12-21T23:21:53.903" v="61908" actId="478"/>
          <ac:grpSpMkLst>
            <pc:docMk/>
            <pc:sldMk cId="2860411351" sldId="319"/>
            <ac:grpSpMk id="23" creationId="{5D36EB05-19E8-7994-51AD-6DFEC1847DCB}"/>
          </ac:grpSpMkLst>
        </pc:grpChg>
        <pc:grpChg chg="add del mod">
          <ac:chgData name="Mishra, M.K. (Manish, Student M-CS)" userId="8a22b788-8ba7-473c-8814-40fa28c4012b" providerId="ADAL" clId="{3E5BDC52-E6B0-4BC2-9C35-997C4BB644D7}" dt="2023-12-21T23:21:53.903" v="61908" actId="478"/>
          <ac:grpSpMkLst>
            <pc:docMk/>
            <pc:sldMk cId="2860411351" sldId="319"/>
            <ac:grpSpMk id="29" creationId="{38A20F6B-8EDD-4D71-A109-AB2491CDBEA4}"/>
          </ac:grpSpMkLst>
        </pc:grpChg>
        <pc:grpChg chg="mod">
          <ac:chgData name="Mishra, M.K. (Manish, Student M-CS)" userId="8a22b788-8ba7-473c-8814-40fa28c4012b" providerId="ADAL" clId="{3E5BDC52-E6B0-4BC2-9C35-997C4BB644D7}" dt="2023-12-20T22:29:13.361" v="45205"/>
          <ac:grpSpMkLst>
            <pc:docMk/>
            <pc:sldMk cId="2860411351" sldId="319"/>
            <ac:grpSpMk id="30" creationId="{6AE24EA7-B7F5-DB08-CA05-10FABFF26CE6}"/>
          </ac:grpSpMkLst>
        </pc:grpChg>
        <pc:grpChg chg="mod">
          <ac:chgData name="Mishra, M.K. (Manish, Student M-CS)" userId="8a22b788-8ba7-473c-8814-40fa28c4012b" providerId="ADAL" clId="{3E5BDC52-E6B0-4BC2-9C35-997C4BB644D7}" dt="2023-12-20T22:29:13.361" v="45205"/>
          <ac:grpSpMkLst>
            <pc:docMk/>
            <pc:sldMk cId="2860411351" sldId="319"/>
            <ac:grpSpMk id="31" creationId="{3007C94A-6A23-0C84-7A25-E145FB197670}"/>
          </ac:grpSpMkLst>
        </pc:grpChg>
        <pc:grpChg chg="mod">
          <ac:chgData name="Mishra, M.K. (Manish, Student M-CS)" userId="8a22b788-8ba7-473c-8814-40fa28c4012b" providerId="ADAL" clId="{3E5BDC52-E6B0-4BC2-9C35-997C4BB644D7}" dt="2023-12-20T22:29:13.361" v="45205"/>
          <ac:grpSpMkLst>
            <pc:docMk/>
            <pc:sldMk cId="2860411351" sldId="319"/>
            <ac:grpSpMk id="32" creationId="{0ECDEB05-8DC0-9CC4-7A07-B4B72E404008}"/>
          </ac:grpSpMkLst>
        </pc:grpChg>
        <pc:grpChg chg="mod">
          <ac:chgData name="Mishra, M.K. (Manish, Student M-CS)" userId="8a22b788-8ba7-473c-8814-40fa28c4012b" providerId="ADAL" clId="{3E5BDC52-E6B0-4BC2-9C35-997C4BB644D7}" dt="2023-12-20T22:29:13.361" v="45205"/>
          <ac:grpSpMkLst>
            <pc:docMk/>
            <pc:sldMk cId="2860411351" sldId="319"/>
            <ac:grpSpMk id="33" creationId="{B76A5028-0CE3-AEE5-4C7D-E7E04A065B05}"/>
          </ac:grpSpMkLst>
        </pc:grpChg>
        <pc:grpChg chg="mod">
          <ac:chgData name="Mishra, M.K. (Manish, Student M-CS)" userId="8a22b788-8ba7-473c-8814-40fa28c4012b" providerId="ADAL" clId="{3E5BDC52-E6B0-4BC2-9C35-997C4BB644D7}" dt="2023-12-20T22:29:13.361" v="45205"/>
          <ac:grpSpMkLst>
            <pc:docMk/>
            <pc:sldMk cId="2860411351" sldId="319"/>
            <ac:grpSpMk id="35" creationId="{668E57D2-8F53-454F-A9CD-0AD1FA1583E9}"/>
          </ac:grpSpMkLst>
        </pc:grpChg>
        <pc:grpChg chg="mod">
          <ac:chgData name="Mishra, M.K. (Manish, Student M-CS)" userId="8a22b788-8ba7-473c-8814-40fa28c4012b" providerId="ADAL" clId="{3E5BDC52-E6B0-4BC2-9C35-997C4BB644D7}" dt="2023-12-20T22:29:13.361" v="45205"/>
          <ac:grpSpMkLst>
            <pc:docMk/>
            <pc:sldMk cId="2860411351" sldId="319"/>
            <ac:grpSpMk id="37" creationId="{63232406-8FAF-1EE5-8EF1-B41CC4765827}"/>
          </ac:grpSpMkLst>
        </pc:grpChg>
        <pc:grpChg chg="mod">
          <ac:chgData name="Mishra, M.K. (Manish, Student M-CS)" userId="8a22b788-8ba7-473c-8814-40fa28c4012b" providerId="ADAL" clId="{3E5BDC52-E6B0-4BC2-9C35-997C4BB644D7}" dt="2023-12-20T22:29:13.361" v="45205"/>
          <ac:grpSpMkLst>
            <pc:docMk/>
            <pc:sldMk cId="2860411351" sldId="319"/>
            <ac:grpSpMk id="39" creationId="{FFAEFF4F-481B-0EC4-91D9-49CBD82264FF}"/>
          </ac:grpSpMkLst>
        </pc:grpChg>
        <pc:grpChg chg="mod">
          <ac:chgData name="Mishra, M.K. (Manish, Student M-CS)" userId="8a22b788-8ba7-473c-8814-40fa28c4012b" providerId="ADAL" clId="{3E5BDC52-E6B0-4BC2-9C35-997C4BB644D7}" dt="2023-12-20T22:29:13.361" v="45205"/>
          <ac:grpSpMkLst>
            <pc:docMk/>
            <pc:sldMk cId="2860411351" sldId="319"/>
            <ac:grpSpMk id="41" creationId="{545C71A4-0104-8EE2-CF3A-46F44B37BA9A}"/>
          </ac:grpSpMkLst>
        </pc:grpChg>
        <pc:grpChg chg="mod">
          <ac:chgData name="Mishra, M.K. (Manish, Student M-CS)" userId="8a22b788-8ba7-473c-8814-40fa28c4012b" providerId="ADAL" clId="{3E5BDC52-E6B0-4BC2-9C35-997C4BB644D7}" dt="2023-12-20T22:29:13.361" v="45205"/>
          <ac:grpSpMkLst>
            <pc:docMk/>
            <pc:sldMk cId="2860411351" sldId="319"/>
            <ac:grpSpMk id="42" creationId="{EFE83DC4-84F1-15EC-FC9A-AF3647F8D6E5}"/>
          </ac:grpSpMkLst>
        </pc:grpChg>
        <pc:grpChg chg="mod">
          <ac:chgData name="Mishra, M.K. (Manish, Student M-CS)" userId="8a22b788-8ba7-473c-8814-40fa28c4012b" providerId="ADAL" clId="{3E5BDC52-E6B0-4BC2-9C35-997C4BB644D7}" dt="2023-12-20T22:29:13.361" v="45205"/>
          <ac:grpSpMkLst>
            <pc:docMk/>
            <pc:sldMk cId="2860411351" sldId="319"/>
            <ac:grpSpMk id="43" creationId="{53BEDF37-4726-EB59-AB37-763C255C3628}"/>
          </ac:grpSpMkLst>
        </pc:grpChg>
        <pc:grpChg chg="add del mod">
          <ac:chgData name="Mishra, M.K. (Manish, Student M-CS)" userId="8a22b788-8ba7-473c-8814-40fa28c4012b" providerId="ADAL" clId="{3E5BDC52-E6B0-4BC2-9C35-997C4BB644D7}" dt="2023-12-21T23:21:53.903" v="61908" actId="478"/>
          <ac:grpSpMkLst>
            <pc:docMk/>
            <pc:sldMk cId="2860411351" sldId="319"/>
            <ac:grpSpMk id="67" creationId="{0FEE8DAF-E654-9B60-EFF1-D5DE5E045EED}"/>
          </ac:grpSpMkLst>
        </pc:grpChg>
        <pc:grpChg chg="add del mod">
          <ac:chgData name="Mishra, M.K. (Manish, Student M-CS)" userId="8a22b788-8ba7-473c-8814-40fa28c4012b" providerId="ADAL" clId="{3E5BDC52-E6B0-4BC2-9C35-997C4BB644D7}" dt="2023-12-22T00:16:01.081" v="62248" actId="1076"/>
          <ac:grpSpMkLst>
            <pc:docMk/>
            <pc:sldMk cId="2860411351" sldId="319"/>
            <ac:grpSpMk id="98" creationId="{D34FC5B4-5BAD-C3B0-A95B-7A9EC326DFC2}"/>
          </ac:grpSpMkLst>
        </pc:grpChg>
        <pc:grpChg chg="add mod">
          <ac:chgData name="Mishra, M.K. (Manish, Student M-CS)" userId="8a22b788-8ba7-473c-8814-40fa28c4012b" providerId="ADAL" clId="{3E5BDC52-E6B0-4BC2-9C35-997C4BB644D7}" dt="2023-12-21T23:27:21.831" v="61935"/>
          <ac:grpSpMkLst>
            <pc:docMk/>
            <pc:sldMk cId="2860411351" sldId="319"/>
            <ac:grpSpMk id="128" creationId="{F272591B-BAAE-30D1-EC41-11C916E281BC}"/>
          </ac:grpSpMkLst>
        </pc:grpChg>
        <pc:grpChg chg="add mod">
          <ac:chgData name="Mishra, M.K. (Manish, Student M-CS)" userId="8a22b788-8ba7-473c-8814-40fa28c4012b" providerId="ADAL" clId="{3E5BDC52-E6B0-4BC2-9C35-997C4BB644D7}" dt="2023-12-21T23:27:21.831" v="61935"/>
          <ac:grpSpMkLst>
            <pc:docMk/>
            <pc:sldMk cId="2860411351" sldId="319"/>
            <ac:grpSpMk id="131" creationId="{82CA9EBD-DB1C-6783-7575-68B2466A0D04}"/>
          </ac:grpSpMkLst>
        </pc:grpChg>
        <pc:grpChg chg="add mod">
          <ac:chgData name="Mishra, M.K. (Manish, Student M-CS)" userId="8a22b788-8ba7-473c-8814-40fa28c4012b" providerId="ADAL" clId="{3E5BDC52-E6B0-4BC2-9C35-997C4BB644D7}" dt="2023-12-22T00:16:39.532" v="62250" actId="1076"/>
          <ac:grpSpMkLst>
            <pc:docMk/>
            <pc:sldMk cId="2860411351" sldId="319"/>
            <ac:grpSpMk id="137" creationId="{FAD9F875-BC14-A7E1-5F13-E0FA69237FCD}"/>
          </ac:grpSpMkLst>
        </pc:grpChg>
        <pc:grpChg chg="mod">
          <ac:chgData name="Mishra, M.K. (Manish, Student M-CS)" userId="8a22b788-8ba7-473c-8814-40fa28c4012b" providerId="ADAL" clId="{3E5BDC52-E6B0-4BC2-9C35-997C4BB644D7}" dt="2023-12-21T23:27:21.831" v="61935"/>
          <ac:grpSpMkLst>
            <pc:docMk/>
            <pc:sldMk cId="2860411351" sldId="319"/>
            <ac:grpSpMk id="138" creationId="{F72D47F4-EC25-D3A3-F579-51030820F793}"/>
          </ac:grpSpMkLst>
        </pc:grpChg>
        <pc:grpChg chg="mod">
          <ac:chgData name="Mishra, M.K. (Manish, Student M-CS)" userId="8a22b788-8ba7-473c-8814-40fa28c4012b" providerId="ADAL" clId="{3E5BDC52-E6B0-4BC2-9C35-997C4BB644D7}" dt="2023-12-21T23:27:21.831" v="61935"/>
          <ac:grpSpMkLst>
            <pc:docMk/>
            <pc:sldMk cId="2860411351" sldId="319"/>
            <ac:grpSpMk id="139" creationId="{5B7D9331-25B6-B8E0-48DC-8AAE464BC34A}"/>
          </ac:grpSpMkLst>
        </pc:grpChg>
        <pc:grpChg chg="mod">
          <ac:chgData name="Mishra, M.K. (Manish, Student M-CS)" userId="8a22b788-8ba7-473c-8814-40fa28c4012b" providerId="ADAL" clId="{3E5BDC52-E6B0-4BC2-9C35-997C4BB644D7}" dt="2023-12-21T23:27:21.831" v="61935"/>
          <ac:grpSpMkLst>
            <pc:docMk/>
            <pc:sldMk cId="2860411351" sldId="319"/>
            <ac:grpSpMk id="140" creationId="{6E81D078-E6BD-B865-5838-8A5BF0B0545E}"/>
          </ac:grpSpMkLst>
        </pc:grpChg>
        <pc:grpChg chg="mod">
          <ac:chgData name="Mishra, M.K. (Manish, Student M-CS)" userId="8a22b788-8ba7-473c-8814-40fa28c4012b" providerId="ADAL" clId="{3E5BDC52-E6B0-4BC2-9C35-997C4BB644D7}" dt="2023-12-21T23:27:21.831" v="61935"/>
          <ac:grpSpMkLst>
            <pc:docMk/>
            <pc:sldMk cId="2860411351" sldId="319"/>
            <ac:grpSpMk id="141" creationId="{A304C78B-EC3B-26BC-0C3B-11C134782D46}"/>
          </ac:grpSpMkLst>
        </pc:grpChg>
        <pc:grpChg chg="mod">
          <ac:chgData name="Mishra, M.K. (Manish, Student M-CS)" userId="8a22b788-8ba7-473c-8814-40fa28c4012b" providerId="ADAL" clId="{3E5BDC52-E6B0-4BC2-9C35-997C4BB644D7}" dt="2023-12-21T23:27:21.831" v="61935"/>
          <ac:grpSpMkLst>
            <pc:docMk/>
            <pc:sldMk cId="2860411351" sldId="319"/>
            <ac:grpSpMk id="143" creationId="{56720470-7E4A-06CB-10CD-AF91520FDE18}"/>
          </ac:grpSpMkLst>
        </pc:grpChg>
        <pc:grpChg chg="mod">
          <ac:chgData name="Mishra, M.K. (Manish, Student M-CS)" userId="8a22b788-8ba7-473c-8814-40fa28c4012b" providerId="ADAL" clId="{3E5BDC52-E6B0-4BC2-9C35-997C4BB644D7}" dt="2023-12-21T23:27:21.831" v="61935"/>
          <ac:grpSpMkLst>
            <pc:docMk/>
            <pc:sldMk cId="2860411351" sldId="319"/>
            <ac:grpSpMk id="145" creationId="{0C7254F1-0EE0-5E6E-8325-3C818DE68862}"/>
          </ac:grpSpMkLst>
        </pc:grpChg>
        <pc:grpChg chg="mod">
          <ac:chgData name="Mishra, M.K. (Manish, Student M-CS)" userId="8a22b788-8ba7-473c-8814-40fa28c4012b" providerId="ADAL" clId="{3E5BDC52-E6B0-4BC2-9C35-997C4BB644D7}" dt="2023-12-21T23:27:21.831" v="61935"/>
          <ac:grpSpMkLst>
            <pc:docMk/>
            <pc:sldMk cId="2860411351" sldId="319"/>
            <ac:grpSpMk id="147" creationId="{0E92AEC4-2127-1E85-0044-77607D70AAC7}"/>
          </ac:grpSpMkLst>
        </pc:grpChg>
        <pc:grpChg chg="mod">
          <ac:chgData name="Mishra, M.K. (Manish, Student M-CS)" userId="8a22b788-8ba7-473c-8814-40fa28c4012b" providerId="ADAL" clId="{3E5BDC52-E6B0-4BC2-9C35-997C4BB644D7}" dt="2023-12-21T23:27:21.831" v="61935"/>
          <ac:grpSpMkLst>
            <pc:docMk/>
            <pc:sldMk cId="2860411351" sldId="319"/>
            <ac:grpSpMk id="149" creationId="{636A86BB-5429-75E0-FD34-C0F3DF0D14EE}"/>
          </ac:grpSpMkLst>
        </pc:grpChg>
        <pc:grpChg chg="mod">
          <ac:chgData name="Mishra, M.K. (Manish, Student M-CS)" userId="8a22b788-8ba7-473c-8814-40fa28c4012b" providerId="ADAL" clId="{3E5BDC52-E6B0-4BC2-9C35-997C4BB644D7}" dt="2023-12-21T23:27:21.831" v="61935"/>
          <ac:grpSpMkLst>
            <pc:docMk/>
            <pc:sldMk cId="2860411351" sldId="319"/>
            <ac:grpSpMk id="150" creationId="{6B1C2779-E8CF-1380-F75D-0787B40C24BB}"/>
          </ac:grpSpMkLst>
        </pc:grpChg>
        <pc:grpChg chg="mod">
          <ac:chgData name="Mishra, M.K. (Manish, Student M-CS)" userId="8a22b788-8ba7-473c-8814-40fa28c4012b" providerId="ADAL" clId="{3E5BDC52-E6B0-4BC2-9C35-997C4BB644D7}" dt="2023-12-21T23:27:21.831" v="61935"/>
          <ac:grpSpMkLst>
            <pc:docMk/>
            <pc:sldMk cId="2860411351" sldId="319"/>
            <ac:grpSpMk id="151" creationId="{FF511C89-54B8-FF2A-3E09-DB0710869ACF}"/>
          </ac:grpSpMkLst>
        </pc:grpChg>
        <pc:graphicFrameChg chg="add del mod">
          <ac:chgData name="Mishra, M.K. (Manish, Student M-CS)" userId="8a22b788-8ba7-473c-8814-40fa28c4012b" providerId="ADAL" clId="{3E5BDC52-E6B0-4BC2-9C35-997C4BB644D7}" dt="2023-12-21T19:38:13.049" v="58403" actId="478"/>
          <ac:graphicFrameMkLst>
            <pc:docMk/>
            <pc:sldMk cId="2860411351" sldId="319"/>
            <ac:graphicFrameMk id="11" creationId="{47AB7B7E-637A-D1A7-2C9C-EC683C75CC1B}"/>
          </ac:graphicFrameMkLst>
        </pc:graphicFrameChg>
        <pc:picChg chg="add mod">
          <ac:chgData name="Mishra, M.K. (Manish, Student M-CS)" userId="8a22b788-8ba7-473c-8814-40fa28c4012b" providerId="ADAL" clId="{3E5BDC52-E6B0-4BC2-9C35-997C4BB644D7}" dt="2023-12-22T00:13:48.719" v="62237" actId="164"/>
          <ac:picMkLst>
            <pc:docMk/>
            <pc:sldMk cId="2860411351" sldId="319"/>
            <ac:picMk id="2" creationId="{EFE2EEEE-CAAE-877D-E099-1FFB81ED2A19}"/>
          </ac:picMkLst>
        </pc:picChg>
        <pc:picChg chg="add del mod">
          <ac:chgData name="Mishra, M.K. (Manish, Student M-CS)" userId="8a22b788-8ba7-473c-8814-40fa28c4012b" providerId="ADAL" clId="{3E5BDC52-E6B0-4BC2-9C35-997C4BB644D7}" dt="2023-12-21T23:19:10.588" v="61891" actId="478"/>
          <ac:picMkLst>
            <pc:docMk/>
            <pc:sldMk cId="2860411351" sldId="319"/>
            <ac:picMk id="8" creationId="{A8E3AFB4-1ACB-38B5-37B5-41A5354031C0}"/>
          </ac:picMkLst>
        </pc:picChg>
        <pc:picChg chg="add del mod">
          <ac:chgData name="Mishra, M.K. (Manish, Student M-CS)" userId="8a22b788-8ba7-473c-8814-40fa28c4012b" providerId="ADAL" clId="{3E5BDC52-E6B0-4BC2-9C35-997C4BB644D7}" dt="2023-12-19T12:12:03.763" v="33387" actId="478"/>
          <ac:picMkLst>
            <pc:docMk/>
            <pc:sldMk cId="2860411351" sldId="319"/>
            <ac:picMk id="8" creationId="{C689A0E0-ED27-152C-57A9-6A055BE483CD}"/>
          </ac:picMkLst>
        </pc:picChg>
        <pc:picChg chg="add del mod">
          <ac:chgData name="Mishra, M.K. (Manish, Student M-CS)" userId="8a22b788-8ba7-473c-8814-40fa28c4012b" providerId="ADAL" clId="{3E5BDC52-E6B0-4BC2-9C35-997C4BB644D7}" dt="2023-12-21T23:19:09.902" v="61890" actId="478"/>
          <ac:picMkLst>
            <pc:docMk/>
            <pc:sldMk cId="2860411351" sldId="319"/>
            <ac:picMk id="10" creationId="{3DB450AA-9012-E368-7621-E5018117D944}"/>
          </ac:picMkLst>
        </pc:picChg>
        <pc:picChg chg="add del mod topLvl">
          <ac:chgData name="Mishra, M.K. (Manish, Student M-CS)" userId="8a22b788-8ba7-473c-8814-40fa28c4012b" providerId="ADAL" clId="{3E5BDC52-E6B0-4BC2-9C35-997C4BB644D7}" dt="2023-12-20T22:11:42.467" v="44566" actId="478"/>
          <ac:picMkLst>
            <pc:docMk/>
            <pc:sldMk cId="2860411351" sldId="319"/>
            <ac:picMk id="11" creationId="{B33F7DE2-5574-266A-4DAC-AD62B8AD26A5}"/>
          </ac:picMkLst>
        </pc:picChg>
        <pc:picChg chg="add del mod">
          <ac:chgData name="Mishra, M.K. (Manish, Student M-CS)" userId="8a22b788-8ba7-473c-8814-40fa28c4012b" providerId="ADAL" clId="{3E5BDC52-E6B0-4BC2-9C35-997C4BB644D7}" dt="2023-12-21T23:19:09.161" v="61889" actId="478"/>
          <ac:picMkLst>
            <pc:docMk/>
            <pc:sldMk cId="2860411351" sldId="319"/>
            <ac:picMk id="13" creationId="{D723C726-D1F5-5F7C-E20C-327DF5F49CDD}"/>
          </ac:picMkLst>
        </pc:picChg>
        <pc:picChg chg="mod">
          <ac:chgData name="Mishra, M.K. (Manish, Student M-CS)" userId="8a22b788-8ba7-473c-8814-40fa28c4012b" providerId="ADAL" clId="{3E5BDC52-E6B0-4BC2-9C35-997C4BB644D7}" dt="2023-12-20T22:11:44.425" v="44567"/>
          <ac:picMkLst>
            <pc:docMk/>
            <pc:sldMk cId="2860411351" sldId="319"/>
            <ac:picMk id="18" creationId="{33456FEE-0444-DF3D-9AB7-0E277FD233FD}"/>
          </ac:picMkLst>
        </pc:picChg>
        <pc:picChg chg="mod">
          <ac:chgData name="Mishra, M.K. (Manish, Student M-CS)" userId="8a22b788-8ba7-473c-8814-40fa28c4012b" providerId="ADAL" clId="{3E5BDC52-E6B0-4BC2-9C35-997C4BB644D7}" dt="2023-12-20T22:29:56.482" v="45222" actId="1076"/>
          <ac:picMkLst>
            <pc:docMk/>
            <pc:sldMk cId="2860411351" sldId="319"/>
            <ac:picMk id="21" creationId="{37188EA8-B3CC-12FC-81A1-787C3FD3E2D8}"/>
          </ac:picMkLst>
        </pc:picChg>
        <pc:picChg chg="mod">
          <ac:chgData name="Mishra, M.K. (Manish, Student M-CS)" userId="8a22b788-8ba7-473c-8814-40fa28c4012b" providerId="ADAL" clId="{3E5BDC52-E6B0-4BC2-9C35-997C4BB644D7}" dt="2023-12-20T22:29:13.361" v="45205"/>
          <ac:picMkLst>
            <pc:docMk/>
            <pc:sldMk cId="2860411351" sldId="319"/>
            <ac:picMk id="24" creationId="{74773E9A-58D3-2E37-FBF4-8F0599F71177}"/>
          </ac:picMkLst>
        </pc:picChg>
        <pc:picChg chg="mod">
          <ac:chgData name="Mishra, M.K. (Manish, Student M-CS)" userId="8a22b788-8ba7-473c-8814-40fa28c4012b" providerId="ADAL" clId="{3E5BDC52-E6B0-4BC2-9C35-997C4BB644D7}" dt="2023-12-21T23:19:19.408" v="61896"/>
          <ac:picMkLst>
            <pc:docMk/>
            <pc:sldMk cId="2860411351" sldId="319"/>
            <ac:picMk id="68" creationId="{68548338-4014-1B2E-6793-8C7AD1FF3D6A}"/>
          </ac:picMkLst>
        </pc:picChg>
        <pc:picChg chg="mod">
          <ac:chgData name="Mishra, M.K. (Manish, Student M-CS)" userId="8a22b788-8ba7-473c-8814-40fa28c4012b" providerId="ADAL" clId="{3E5BDC52-E6B0-4BC2-9C35-997C4BB644D7}" dt="2023-12-21T23:21:54.962" v="61909"/>
          <ac:picMkLst>
            <pc:docMk/>
            <pc:sldMk cId="2860411351" sldId="319"/>
            <ac:picMk id="99" creationId="{C0F6580A-B251-F258-A701-3A147DC8C93C}"/>
          </ac:picMkLst>
        </pc:picChg>
        <pc:picChg chg="mod">
          <ac:chgData name="Mishra, M.K. (Manish, Student M-CS)" userId="8a22b788-8ba7-473c-8814-40fa28c4012b" providerId="ADAL" clId="{3E5BDC52-E6B0-4BC2-9C35-997C4BB644D7}" dt="2023-12-21T23:27:21.831" v="61935"/>
          <ac:picMkLst>
            <pc:docMk/>
            <pc:sldMk cId="2860411351" sldId="319"/>
            <ac:picMk id="129" creationId="{B273CAE4-1F87-4343-2AEF-D9DD9A4D0D0B}"/>
          </ac:picMkLst>
        </pc:picChg>
        <pc:picChg chg="mod">
          <ac:chgData name="Mishra, M.K. (Manish, Student M-CS)" userId="8a22b788-8ba7-473c-8814-40fa28c4012b" providerId="ADAL" clId="{3E5BDC52-E6B0-4BC2-9C35-997C4BB644D7}" dt="2023-12-21T23:27:21.831" v="61935"/>
          <ac:picMkLst>
            <pc:docMk/>
            <pc:sldMk cId="2860411351" sldId="319"/>
            <ac:picMk id="132" creationId="{D3063F5E-5CF8-C18E-BE49-8D404E2D1A5F}"/>
          </ac:picMkLst>
        </pc:picChg>
        <pc:cxnChg chg="mod">
          <ac:chgData name="Mishra, M.K. (Manish, Student M-CS)" userId="8a22b788-8ba7-473c-8814-40fa28c4012b" providerId="ADAL" clId="{3E5BDC52-E6B0-4BC2-9C35-997C4BB644D7}" dt="2023-12-21T23:21:53.903" v="61908" actId="478"/>
          <ac:cxnSpMkLst>
            <pc:docMk/>
            <pc:sldMk cId="2860411351" sldId="319"/>
            <ac:cxnSpMk id="34" creationId="{3935ACC2-7B66-8B17-9BB1-F63C2078B702}"/>
          </ac:cxnSpMkLst>
        </pc:cxnChg>
        <pc:cxnChg chg="mod">
          <ac:chgData name="Mishra, M.K. (Manish, Student M-CS)" userId="8a22b788-8ba7-473c-8814-40fa28c4012b" providerId="ADAL" clId="{3E5BDC52-E6B0-4BC2-9C35-997C4BB644D7}" dt="2023-12-21T23:21:53.903" v="61908" actId="478"/>
          <ac:cxnSpMkLst>
            <pc:docMk/>
            <pc:sldMk cId="2860411351" sldId="319"/>
            <ac:cxnSpMk id="36" creationId="{B6543B0C-CE5B-C075-7636-37199241D25A}"/>
          </ac:cxnSpMkLst>
        </pc:cxnChg>
        <pc:cxnChg chg="mod">
          <ac:chgData name="Mishra, M.K. (Manish, Student M-CS)" userId="8a22b788-8ba7-473c-8814-40fa28c4012b" providerId="ADAL" clId="{3E5BDC52-E6B0-4BC2-9C35-997C4BB644D7}" dt="2023-12-21T23:21:53.903" v="61908" actId="478"/>
          <ac:cxnSpMkLst>
            <pc:docMk/>
            <pc:sldMk cId="2860411351" sldId="319"/>
            <ac:cxnSpMk id="38" creationId="{79E3CA6F-3D87-CB02-DEB0-26D9BFA103F6}"/>
          </ac:cxnSpMkLst>
        </pc:cxnChg>
        <pc:cxnChg chg="mod">
          <ac:chgData name="Mishra, M.K. (Manish, Student M-CS)" userId="8a22b788-8ba7-473c-8814-40fa28c4012b" providerId="ADAL" clId="{3E5BDC52-E6B0-4BC2-9C35-997C4BB644D7}" dt="2023-12-21T23:21:53.903" v="61908" actId="478"/>
          <ac:cxnSpMkLst>
            <pc:docMk/>
            <pc:sldMk cId="2860411351" sldId="319"/>
            <ac:cxnSpMk id="40" creationId="{51A69CFC-DFBE-D37B-A3D6-CA339B788C7E}"/>
          </ac:cxnSpMkLst>
        </pc:cxnChg>
        <pc:cxnChg chg="mod">
          <ac:chgData name="Mishra, M.K. (Manish, Student M-CS)" userId="8a22b788-8ba7-473c-8814-40fa28c4012b" providerId="ADAL" clId="{3E5BDC52-E6B0-4BC2-9C35-997C4BB644D7}" dt="2023-12-21T23:21:53.903" v="61908" actId="478"/>
          <ac:cxnSpMkLst>
            <pc:docMk/>
            <pc:sldMk cId="2860411351" sldId="319"/>
            <ac:cxnSpMk id="45" creationId="{EE6FB5D5-1FF4-E17B-B275-6F1978EBB5E1}"/>
          </ac:cxnSpMkLst>
        </pc:cxnChg>
        <pc:cxnChg chg="mod">
          <ac:chgData name="Mishra, M.K. (Manish, Student M-CS)" userId="8a22b788-8ba7-473c-8814-40fa28c4012b" providerId="ADAL" clId="{3E5BDC52-E6B0-4BC2-9C35-997C4BB644D7}" dt="2023-12-21T23:21:53.903" v="61908" actId="478"/>
          <ac:cxnSpMkLst>
            <pc:docMk/>
            <pc:sldMk cId="2860411351" sldId="319"/>
            <ac:cxnSpMk id="47" creationId="{C7339BF1-9F43-C11A-0F8A-C3414F41EC3B}"/>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2" creationId="{879C5C90-50C5-A949-917A-3E7DFC3BF9C0}"/>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3" creationId="{75762D5E-28C2-AC5D-CAEA-F29904D2C6E2}"/>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4" creationId="{A37195E7-AB8E-9C50-9543-E947CC341DEF}"/>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5" creationId="{035091C3-2334-B21C-93EC-3646D81A53EA}"/>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6" creationId="{0F161A04-5B5A-88C1-0628-FF362761AAF6}"/>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7" creationId="{CB5DE9B4-6B90-C8FB-13F3-FA3DFA33193D}"/>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8" creationId="{D4858230-9DD7-0B68-89C1-2324F95D6AEE}"/>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89" creationId="{3CBC2EB4-31F5-5D8D-D3AC-DA2550B4556E}"/>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90" creationId="{C635BF27-5BA5-C2C6-FA15-7FD7A8EC7BEA}"/>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91" creationId="{611373AB-BE18-BF0E-7A66-D522F9A27B82}"/>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92" creationId="{351B32D3-685A-E9A3-5E48-1EB317E3B9AE}"/>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93" creationId="{4079E6E1-2D0A-9149-C179-48A1E5949E91}"/>
          </ac:cxnSpMkLst>
        </pc:cxnChg>
        <pc:cxnChg chg="add del mod">
          <ac:chgData name="Mishra, M.K. (Manish, Student M-CS)" userId="8a22b788-8ba7-473c-8814-40fa28c4012b" providerId="ADAL" clId="{3E5BDC52-E6B0-4BC2-9C35-997C4BB644D7}" dt="2023-12-21T23:21:53.903" v="61908" actId="478"/>
          <ac:cxnSpMkLst>
            <pc:docMk/>
            <pc:sldMk cId="2860411351" sldId="319"/>
            <ac:cxnSpMk id="94" creationId="{B6291DB1-E8C0-71B6-2FC7-1C48D5C656B9}"/>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3" creationId="{41CF4DFD-368E-B793-E305-851C95EA0744}"/>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4" creationId="{D1E7FA7B-0634-E31F-B26E-2CAAE3E2FA7E}"/>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5" creationId="{542B31C4-4D86-F6D8-7829-8568E64A7F53}"/>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6" creationId="{F8BC0A77-AE49-9989-18EE-AC7E86A9A659}"/>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7" creationId="{8DFA42C2-87CB-E30F-3F2D-0BDB7C2AD17E}"/>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8" creationId="{E536E543-AC82-8965-72A9-D5F8E9008332}"/>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19" creationId="{DA37333F-C436-405E-234F-6D35B561FCBD}"/>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20" creationId="{6EBA224E-871D-3BB4-30CD-3FCFBC2478C7}"/>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21" creationId="{C2F19659-0A54-B5AC-402D-8FBDB32D4C7D}"/>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22" creationId="{12E8D36C-21CE-9390-B4D0-E1B34D030F20}"/>
          </ac:cxnSpMkLst>
        </pc:cxnChg>
        <pc:cxnChg chg="add del mod">
          <ac:chgData name="Mishra, M.K. (Manish, Student M-CS)" userId="8a22b788-8ba7-473c-8814-40fa28c4012b" providerId="ADAL" clId="{3E5BDC52-E6B0-4BC2-9C35-997C4BB644D7}" dt="2023-12-22T00:16:01.081" v="62248" actId="1076"/>
          <ac:cxnSpMkLst>
            <pc:docMk/>
            <pc:sldMk cId="2860411351" sldId="319"/>
            <ac:cxnSpMk id="123" creationId="{8A9A5C2B-1B6D-0CA6-1B2C-69B2B574011C}"/>
          </ac:cxnSpMkLst>
        </pc:cxnChg>
        <pc:cxnChg chg="add del mod">
          <ac:chgData name="Mishra, M.K. (Manish, Student M-CS)" userId="8a22b788-8ba7-473c-8814-40fa28c4012b" providerId="ADAL" clId="{3E5BDC52-E6B0-4BC2-9C35-997C4BB644D7}" dt="2023-12-21T23:29:34.312" v="61940" actId="478"/>
          <ac:cxnSpMkLst>
            <pc:docMk/>
            <pc:sldMk cId="2860411351" sldId="319"/>
            <ac:cxnSpMk id="124" creationId="{3636FD5E-1ED5-2689-2338-235480E50886}"/>
          </ac:cxnSpMkLst>
        </pc:cxnChg>
        <pc:cxnChg chg="add del mod">
          <ac:chgData name="Mishra, M.K. (Manish, Student M-CS)" userId="8a22b788-8ba7-473c-8814-40fa28c4012b" providerId="ADAL" clId="{3E5BDC52-E6B0-4BC2-9C35-997C4BB644D7}" dt="2023-12-21T23:29:34.312" v="61940" actId="478"/>
          <ac:cxnSpMkLst>
            <pc:docMk/>
            <pc:sldMk cId="2860411351" sldId="319"/>
            <ac:cxnSpMk id="125" creationId="{F8069DDF-49E8-2348-E12A-8CC3FA35CCC9}"/>
          </ac:cxnSpMkLst>
        </pc:cxnChg>
        <pc:cxnChg chg="mod">
          <ac:chgData name="Mishra, M.K. (Manish, Student M-CS)" userId="8a22b788-8ba7-473c-8814-40fa28c4012b" providerId="ADAL" clId="{3E5BDC52-E6B0-4BC2-9C35-997C4BB644D7}" dt="2023-12-21T23:30:41.616" v="61949" actId="1582"/>
          <ac:cxnSpMkLst>
            <pc:docMk/>
            <pc:sldMk cId="2860411351" sldId="319"/>
            <ac:cxnSpMk id="142" creationId="{D5BCADFF-0C74-7BB4-12EC-95C585F4413C}"/>
          </ac:cxnSpMkLst>
        </pc:cxnChg>
        <pc:cxnChg chg="mod">
          <ac:chgData name="Mishra, M.K. (Manish, Student M-CS)" userId="8a22b788-8ba7-473c-8814-40fa28c4012b" providerId="ADAL" clId="{3E5BDC52-E6B0-4BC2-9C35-997C4BB644D7}" dt="2023-12-21T23:30:41.616" v="61949" actId="1582"/>
          <ac:cxnSpMkLst>
            <pc:docMk/>
            <pc:sldMk cId="2860411351" sldId="319"/>
            <ac:cxnSpMk id="144" creationId="{31C91020-CA8C-F92A-F575-D68683F36D16}"/>
          </ac:cxnSpMkLst>
        </pc:cxnChg>
        <pc:cxnChg chg="mod">
          <ac:chgData name="Mishra, M.K. (Manish, Student M-CS)" userId="8a22b788-8ba7-473c-8814-40fa28c4012b" providerId="ADAL" clId="{3E5BDC52-E6B0-4BC2-9C35-997C4BB644D7}" dt="2023-12-21T23:30:41.616" v="61949" actId="1582"/>
          <ac:cxnSpMkLst>
            <pc:docMk/>
            <pc:sldMk cId="2860411351" sldId="319"/>
            <ac:cxnSpMk id="146" creationId="{481D7BE0-EB91-4405-C2AB-E32190F5886A}"/>
          </ac:cxnSpMkLst>
        </pc:cxnChg>
        <pc:cxnChg chg="mod">
          <ac:chgData name="Mishra, M.K. (Manish, Student M-CS)" userId="8a22b788-8ba7-473c-8814-40fa28c4012b" providerId="ADAL" clId="{3E5BDC52-E6B0-4BC2-9C35-997C4BB644D7}" dt="2023-12-21T23:30:41.616" v="61949" actId="1582"/>
          <ac:cxnSpMkLst>
            <pc:docMk/>
            <pc:sldMk cId="2860411351" sldId="319"/>
            <ac:cxnSpMk id="148" creationId="{BFB8084F-7962-9292-BF0B-06DEFE876304}"/>
          </ac:cxnSpMkLst>
        </pc:cxnChg>
        <pc:cxnChg chg="mod">
          <ac:chgData name="Mishra, M.K. (Manish, Student M-CS)" userId="8a22b788-8ba7-473c-8814-40fa28c4012b" providerId="ADAL" clId="{3E5BDC52-E6B0-4BC2-9C35-997C4BB644D7}" dt="2023-12-21T23:30:41.616" v="61949" actId="1582"/>
          <ac:cxnSpMkLst>
            <pc:docMk/>
            <pc:sldMk cId="2860411351" sldId="319"/>
            <ac:cxnSpMk id="153" creationId="{E590A0FA-0E7B-25EF-CE92-E2C84104688F}"/>
          </ac:cxnSpMkLst>
        </pc:cxnChg>
        <pc:cxnChg chg="mod">
          <ac:chgData name="Mishra, M.K. (Manish, Student M-CS)" userId="8a22b788-8ba7-473c-8814-40fa28c4012b" providerId="ADAL" clId="{3E5BDC52-E6B0-4BC2-9C35-997C4BB644D7}" dt="2023-12-21T23:30:41.616" v="61949" actId="1582"/>
          <ac:cxnSpMkLst>
            <pc:docMk/>
            <pc:sldMk cId="2860411351" sldId="319"/>
            <ac:cxnSpMk id="155" creationId="{343F3038-FA4E-ABC4-458D-7E6814B6622A}"/>
          </ac:cxnSpMkLst>
        </pc:cxnChg>
      </pc:sldChg>
      <pc:sldChg chg="addSp delSp modSp add mod ord modShow">
        <pc:chgData name="Mishra, M.K. (Manish, Student M-CS)" userId="8a22b788-8ba7-473c-8814-40fa28c4012b" providerId="ADAL" clId="{3E5BDC52-E6B0-4BC2-9C35-997C4BB644D7}" dt="2023-12-22T00:22:18.573" v="62318"/>
        <pc:sldMkLst>
          <pc:docMk/>
          <pc:sldMk cId="297026099" sldId="320"/>
        </pc:sldMkLst>
        <pc:spChg chg="add mod">
          <ac:chgData name="Mishra, M.K. (Manish, Student M-CS)" userId="8a22b788-8ba7-473c-8814-40fa28c4012b" providerId="ADAL" clId="{3E5BDC52-E6B0-4BC2-9C35-997C4BB644D7}" dt="2023-12-21T01:15:13.845" v="48815" actId="1076"/>
          <ac:spMkLst>
            <pc:docMk/>
            <pc:sldMk cId="297026099" sldId="320"/>
            <ac:spMk id="2" creationId="{F4136892-7D33-2806-21B7-BD322A873363}"/>
          </ac:spMkLst>
        </pc:spChg>
        <pc:spChg chg="mod">
          <ac:chgData name="Mishra, M.K. (Manish, Student M-CS)" userId="8a22b788-8ba7-473c-8814-40fa28c4012b" providerId="ADAL" clId="{3E5BDC52-E6B0-4BC2-9C35-997C4BB644D7}" dt="2023-12-21T00:08:15.642" v="45949" actId="1076"/>
          <ac:spMkLst>
            <pc:docMk/>
            <pc:sldMk cId="297026099" sldId="320"/>
            <ac:spMk id="473" creationId="{00000000-0000-0000-0000-000000000000}"/>
          </ac:spMkLst>
        </pc:spChg>
        <pc:spChg chg="mod">
          <ac:chgData name="Mishra, M.K. (Manish, Student M-CS)" userId="8a22b788-8ba7-473c-8814-40fa28c4012b" providerId="ADAL" clId="{3E5BDC52-E6B0-4BC2-9C35-997C4BB644D7}" dt="2023-12-21T01:15:11.254" v="48814" actId="1076"/>
          <ac:spMkLst>
            <pc:docMk/>
            <pc:sldMk cId="297026099" sldId="320"/>
            <ac:spMk id="474" creationId="{00000000-0000-0000-0000-000000000000}"/>
          </ac:spMkLst>
        </pc:spChg>
        <pc:spChg chg="del">
          <ac:chgData name="Mishra, M.K. (Manish, Student M-CS)" userId="8a22b788-8ba7-473c-8814-40fa28c4012b" providerId="ADAL" clId="{3E5BDC52-E6B0-4BC2-9C35-997C4BB644D7}" dt="2023-12-19T12:26:08.702" v="33632" actId="478"/>
          <ac:spMkLst>
            <pc:docMk/>
            <pc:sldMk cId="297026099" sldId="320"/>
            <ac:spMk id="475" creationId="{00000000-0000-0000-0000-000000000000}"/>
          </ac:spMkLst>
        </pc:spChg>
        <pc:grpChg chg="del">
          <ac:chgData name="Mishra, M.K. (Manish, Student M-CS)" userId="8a22b788-8ba7-473c-8814-40fa28c4012b" providerId="ADAL" clId="{3E5BDC52-E6B0-4BC2-9C35-997C4BB644D7}" dt="2023-12-21T00:08:08.454" v="45947" actId="478"/>
          <ac:grpSpMkLst>
            <pc:docMk/>
            <pc:sldMk cId="297026099" sldId="320"/>
            <ac:grpSpMk id="477" creationId="{00000000-0000-0000-0000-000000000000}"/>
          </ac:grpSpMkLst>
        </pc:grpChg>
        <pc:picChg chg="mod">
          <ac:chgData name="Mishra, M.K. (Manish, Student M-CS)" userId="8a22b788-8ba7-473c-8814-40fa28c4012b" providerId="ADAL" clId="{3E5BDC52-E6B0-4BC2-9C35-997C4BB644D7}" dt="2023-12-19T12:25:58.382" v="33620" actId="14826"/>
          <ac:picMkLst>
            <pc:docMk/>
            <pc:sldMk cId="297026099" sldId="320"/>
            <ac:picMk id="472" creationId="{00000000-0000-0000-0000-000000000000}"/>
          </ac:picMkLst>
        </pc:picChg>
      </pc:sldChg>
      <pc:sldChg chg="add del">
        <pc:chgData name="Mishra, M.K. (Manish, Student M-CS)" userId="8a22b788-8ba7-473c-8814-40fa28c4012b" providerId="ADAL" clId="{3E5BDC52-E6B0-4BC2-9C35-997C4BB644D7}" dt="2023-12-19T12:20:47.512" v="33617" actId="47"/>
        <pc:sldMkLst>
          <pc:docMk/>
          <pc:sldMk cId="629989913" sldId="320"/>
        </pc:sldMkLst>
      </pc:sldChg>
      <pc:sldChg chg="addSp delSp modSp add mod ord addAnim delAnim modAnim modShow modNotesTx">
        <pc:chgData name="Mishra, M.K. (Manish, Student M-CS)" userId="8a22b788-8ba7-473c-8814-40fa28c4012b" providerId="ADAL" clId="{3E5BDC52-E6B0-4BC2-9C35-997C4BB644D7}" dt="2023-12-21T22:41:41.771" v="61878" actId="1076"/>
        <pc:sldMkLst>
          <pc:docMk/>
          <pc:sldMk cId="2521456260" sldId="321"/>
        </pc:sldMkLst>
        <pc:spChg chg="add del mod">
          <ac:chgData name="Mishra, M.K. (Manish, Student M-CS)" userId="8a22b788-8ba7-473c-8814-40fa28c4012b" providerId="ADAL" clId="{3E5BDC52-E6B0-4BC2-9C35-997C4BB644D7}" dt="2023-12-21T13:06:54.305" v="49184" actId="478"/>
          <ac:spMkLst>
            <pc:docMk/>
            <pc:sldMk cId="2521456260" sldId="321"/>
            <ac:spMk id="2" creationId="{12EF6418-0393-FF48-C210-D627C75A6716}"/>
          </ac:spMkLst>
        </pc:spChg>
        <pc:spChg chg="add mod">
          <ac:chgData name="Mishra, M.K. (Manish, Student M-CS)" userId="8a22b788-8ba7-473c-8814-40fa28c4012b" providerId="ADAL" clId="{3E5BDC52-E6B0-4BC2-9C35-997C4BB644D7}" dt="2023-12-21T22:41:39.357" v="61877" actId="1076"/>
          <ac:spMkLst>
            <pc:docMk/>
            <pc:sldMk cId="2521456260" sldId="321"/>
            <ac:spMk id="2" creationId="{330BB2A8-33A1-88C3-8D77-C1FADCC354F2}"/>
          </ac:spMkLst>
        </pc:spChg>
        <pc:spChg chg="add del mod">
          <ac:chgData name="Mishra, M.K. (Manish, Student M-CS)" userId="8a22b788-8ba7-473c-8814-40fa28c4012b" providerId="ADAL" clId="{3E5BDC52-E6B0-4BC2-9C35-997C4BB644D7}" dt="2023-12-21T13:03:06.171" v="49103" actId="478"/>
          <ac:spMkLst>
            <pc:docMk/>
            <pc:sldMk cId="2521456260" sldId="321"/>
            <ac:spMk id="4" creationId="{0453AF41-F82C-0196-74D7-4184A749AA87}"/>
          </ac:spMkLst>
        </pc:spChg>
        <pc:spChg chg="add mod">
          <ac:chgData name="Mishra, M.K. (Manish, Student M-CS)" userId="8a22b788-8ba7-473c-8814-40fa28c4012b" providerId="ADAL" clId="{3E5BDC52-E6B0-4BC2-9C35-997C4BB644D7}" dt="2023-12-21T22:41:39.357" v="61877" actId="1076"/>
          <ac:spMkLst>
            <pc:docMk/>
            <pc:sldMk cId="2521456260" sldId="321"/>
            <ac:spMk id="4" creationId="{6B52C2D2-717C-1F3F-1FC7-58B433CBFA63}"/>
          </ac:spMkLst>
        </pc:spChg>
        <pc:spChg chg="add del mod">
          <ac:chgData name="Mishra, M.K. (Manish, Student M-CS)" userId="8a22b788-8ba7-473c-8814-40fa28c4012b" providerId="ADAL" clId="{3E5BDC52-E6B0-4BC2-9C35-997C4BB644D7}" dt="2023-12-20T15:01:42.395" v="35582" actId="478"/>
          <ac:spMkLst>
            <pc:docMk/>
            <pc:sldMk cId="2521456260" sldId="321"/>
            <ac:spMk id="4" creationId="{E65FCC45-2BAD-3987-31B5-74C4C4A94414}"/>
          </ac:spMkLst>
        </pc:spChg>
        <pc:spChg chg="add mod">
          <ac:chgData name="Mishra, M.K. (Manish, Student M-CS)" userId="8a22b788-8ba7-473c-8814-40fa28c4012b" providerId="ADAL" clId="{3E5BDC52-E6B0-4BC2-9C35-997C4BB644D7}" dt="2023-12-21T22:41:39.357" v="61877" actId="1076"/>
          <ac:spMkLst>
            <pc:docMk/>
            <pc:sldMk cId="2521456260" sldId="321"/>
            <ac:spMk id="6" creationId="{0370330C-B641-9092-1DEB-2D1CB32A7E33}"/>
          </ac:spMkLst>
        </pc:spChg>
        <pc:spChg chg="del">
          <ac:chgData name="Mishra, M.K. (Manish, Student M-CS)" userId="8a22b788-8ba7-473c-8814-40fa28c4012b" providerId="ADAL" clId="{3E5BDC52-E6B0-4BC2-9C35-997C4BB644D7}" dt="2023-12-20T15:51:22.950" v="38159" actId="478"/>
          <ac:spMkLst>
            <pc:docMk/>
            <pc:sldMk cId="2521456260" sldId="321"/>
            <ac:spMk id="6" creationId="{5EAFFED8-AE63-F60B-0F98-4B689C263628}"/>
          </ac:spMkLst>
        </pc:spChg>
        <pc:spChg chg="add del mod">
          <ac:chgData name="Mishra, M.K. (Manish, Student M-CS)" userId="8a22b788-8ba7-473c-8814-40fa28c4012b" providerId="ADAL" clId="{3E5BDC52-E6B0-4BC2-9C35-997C4BB644D7}" dt="2023-12-21T13:03:06.764" v="49104" actId="478"/>
          <ac:spMkLst>
            <pc:docMk/>
            <pc:sldMk cId="2521456260" sldId="321"/>
            <ac:spMk id="6" creationId="{AFB011C3-D7BD-19D8-474F-904858667C2A}"/>
          </ac:spMkLst>
        </pc:spChg>
        <pc:spChg chg="add del mod">
          <ac:chgData name="Mishra, M.K. (Manish, Student M-CS)" userId="8a22b788-8ba7-473c-8814-40fa28c4012b" providerId="ADAL" clId="{3E5BDC52-E6B0-4BC2-9C35-997C4BB644D7}" dt="2023-12-20T15:06:31.975" v="35878" actId="478"/>
          <ac:spMkLst>
            <pc:docMk/>
            <pc:sldMk cId="2521456260" sldId="321"/>
            <ac:spMk id="8" creationId="{2E196EA8-A343-A487-2D96-89567AB89FD7}"/>
          </ac:spMkLst>
        </pc:spChg>
        <pc:spChg chg="add del mod">
          <ac:chgData name="Mishra, M.K. (Manish, Student M-CS)" userId="8a22b788-8ba7-473c-8814-40fa28c4012b" providerId="ADAL" clId="{3E5BDC52-E6B0-4BC2-9C35-997C4BB644D7}" dt="2023-12-21T13:08:11.658" v="49198" actId="478"/>
          <ac:spMkLst>
            <pc:docMk/>
            <pc:sldMk cId="2521456260" sldId="321"/>
            <ac:spMk id="8" creationId="{450D4C62-2F9A-A029-7608-3EEF46683DE1}"/>
          </ac:spMkLst>
        </pc:spChg>
        <pc:spChg chg="add mod">
          <ac:chgData name="Mishra, M.K. (Manish, Student M-CS)" userId="8a22b788-8ba7-473c-8814-40fa28c4012b" providerId="ADAL" clId="{3E5BDC52-E6B0-4BC2-9C35-997C4BB644D7}" dt="2023-12-21T22:41:39.357" v="61877" actId="1076"/>
          <ac:spMkLst>
            <pc:docMk/>
            <pc:sldMk cId="2521456260" sldId="321"/>
            <ac:spMk id="8" creationId="{8D86F025-FE87-0000-AA77-9E0DFA4F3AA5}"/>
          </ac:spMkLst>
        </pc:spChg>
        <pc:spChg chg="add del mod">
          <ac:chgData name="Mishra, M.K. (Manish, Student M-CS)" userId="8a22b788-8ba7-473c-8814-40fa28c4012b" providerId="ADAL" clId="{3E5BDC52-E6B0-4BC2-9C35-997C4BB644D7}" dt="2023-12-21T13:03:03.440" v="49101" actId="478"/>
          <ac:spMkLst>
            <pc:docMk/>
            <pc:sldMk cId="2521456260" sldId="321"/>
            <ac:spMk id="9" creationId="{3498D17F-D2AA-B205-C3E3-84559C9A379C}"/>
          </ac:spMkLst>
        </pc:spChg>
        <pc:spChg chg="add del mod">
          <ac:chgData name="Mishra, M.K. (Manish, Student M-CS)" userId="8a22b788-8ba7-473c-8814-40fa28c4012b" providerId="ADAL" clId="{3E5BDC52-E6B0-4BC2-9C35-997C4BB644D7}" dt="2023-12-21T13:03:05.304" v="49102" actId="478"/>
          <ac:spMkLst>
            <pc:docMk/>
            <pc:sldMk cId="2521456260" sldId="321"/>
            <ac:spMk id="10" creationId="{6A368DF6-B876-9734-B28A-803D57D7FDEA}"/>
          </ac:spMkLst>
        </pc:spChg>
        <pc:spChg chg="add del">
          <ac:chgData name="Mishra, M.K. (Manish, Student M-CS)" userId="8a22b788-8ba7-473c-8814-40fa28c4012b" providerId="ADAL" clId="{3E5BDC52-E6B0-4BC2-9C35-997C4BB644D7}" dt="2023-12-21T22:40:48.186" v="61854" actId="22"/>
          <ac:spMkLst>
            <pc:docMk/>
            <pc:sldMk cId="2521456260" sldId="321"/>
            <ac:spMk id="10" creationId="{FE3A0C6B-BDDE-DA89-01E2-1E0ED6E7B0AC}"/>
          </ac:spMkLst>
        </pc:spChg>
        <pc:spChg chg="add del mod">
          <ac:chgData name="Mishra, M.K. (Manish, Student M-CS)" userId="8a22b788-8ba7-473c-8814-40fa28c4012b" providerId="ADAL" clId="{3E5BDC52-E6B0-4BC2-9C35-997C4BB644D7}" dt="2023-12-21T22:40:29.010" v="61849" actId="478"/>
          <ac:spMkLst>
            <pc:docMk/>
            <pc:sldMk cId="2521456260" sldId="321"/>
            <ac:spMk id="11" creationId="{3819DBB3-E9E0-04CE-0DB9-563793EBD8B0}"/>
          </ac:spMkLst>
        </pc:spChg>
        <pc:spChg chg="add del mod">
          <ac:chgData name="Mishra, M.K. (Manish, Student M-CS)" userId="8a22b788-8ba7-473c-8814-40fa28c4012b" providerId="ADAL" clId="{3E5BDC52-E6B0-4BC2-9C35-997C4BB644D7}" dt="2023-12-20T23:02:05.234" v="45636" actId="478"/>
          <ac:spMkLst>
            <pc:docMk/>
            <pc:sldMk cId="2521456260" sldId="321"/>
            <ac:spMk id="12" creationId="{22B5942E-9E43-32FA-05CB-DD7C4EDD20D3}"/>
          </ac:spMkLst>
        </pc:spChg>
        <pc:spChg chg="add del mod">
          <ac:chgData name="Mishra, M.K. (Manish, Student M-CS)" userId="8a22b788-8ba7-473c-8814-40fa28c4012b" providerId="ADAL" clId="{3E5BDC52-E6B0-4BC2-9C35-997C4BB644D7}" dt="2023-12-21T22:37:58.297" v="61778" actId="478"/>
          <ac:spMkLst>
            <pc:docMk/>
            <pc:sldMk cId="2521456260" sldId="321"/>
            <ac:spMk id="12" creationId="{CCC3347F-5ED2-38EC-E5DE-63988326937B}"/>
          </ac:spMkLst>
        </pc:spChg>
        <pc:spChg chg="add del mod">
          <ac:chgData name="Mishra, M.K. (Manish, Student M-CS)" userId="8a22b788-8ba7-473c-8814-40fa28c4012b" providerId="ADAL" clId="{3E5BDC52-E6B0-4BC2-9C35-997C4BB644D7}" dt="2023-12-21T22:37:56.366" v="61777" actId="478"/>
          <ac:spMkLst>
            <pc:docMk/>
            <pc:sldMk cId="2521456260" sldId="321"/>
            <ac:spMk id="13" creationId="{14B6144A-2C82-A7F5-8FE5-D5012222545B}"/>
          </ac:spMkLst>
        </pc:spChg>
        <pc:spChg chg="add del mod">
          <ac:chgData name="Mishra, M.K. (Manish, Student M-CS)" userId="8a22b788-8ba7-473c-8814-40fa28c4012b" providerId="ADAL" clId="{3E5BDC52-E6B0-4BC2-9C35-997C4BB644D7}" dt="2023-12-21T22:37:56.366" v="61777" actId="478"/>
          <ac:spMkLst>
            <pc:docMk/>
            <pc:sldMk cId="2521456260" sldId="321"/>
            <ac:spMk id="14" creationId="{8E2DE37D-2900-98F6-B26C-9144947407B5}"/>
          </ac:spMkLst>
        </pc:spChg>
        <pc:spChg chg="add del mod">
          <ac:chgData name="Mishra, M.K. (Manish, Student M-CS)" userId="8a22b788-8ba7-473c-8814-40fa28c4012b" providerId="ADAL" clId="{3E5BDC52-E6B0-4BC2-9C35-997C4BB644D7}" dt="2023-12-21T22:37:56.366" v="61777" actId="478"/>
          <ac:spMkLst>
            <pc:docMk/>
            <pc:sldMk cId="2521456260" sldId="321"/>
            <ac:spMk id="15" creationId="{AAF63D34-AFCF-632F-66EE-71A1FBC99E8D}"/>
          </ac:spMkLst>
        </pc:spChg>
        <pc:spChg chg="add del mod topLvl">
          <ac:chgData name="Mishra, M.K. (Manish, Student M-CS)" userId="8a22b788-8ba7-473c-8814-40fa28c4012b" providerId="ADAL" clId="{3E5BDC52-E6B0-4BC2-9C35-997C4BB644D7}" dt="2023-12-21T22:37:56.366" v="61777" actId="478"/>
          <ac:spMkLst>
            <pc:docMk/>
            <pc:sldMk cId="2521456260" sldId="321"/>
            <ac:spMk id="17" creationId="{252D2687-3011-2378-F8DF-018FD85588B3}"/>
          </ac:spMkLst>
        </pc:spChg>
        <pc:spChg chg="add mod">
          <ac:chgData name="Mishra, M.K. (Manish, Student M-CS)" userId="8a22b788-8ba7-473c-8814-40fa28c4012b" providerId="ADAL" clId="{3E5BDC52-E6B0-4BC2-9C35-997C4BB644D7}" dt="2023-12-21T22:41:39.357" v="61877" actId="1076"/>
          <ac:spMkLst>
            <pc:docMk/>
            <pc:sldMk cId="2521456260" sldId="321"/>
            <ac:spMk id="18" creationId="{E9F7076B-7B6C-B520-6483-43050ADBB7EC}"/>
          </ac:spMkLst>
        </pc:spChg>
        <pc:spChg chg="add mod">
          <ac:chgData name="Mishra, M.K. (Manish, Student M-CS)" userId="8a22b788-8ba7-473c-8814-40fa28c4012b" providerId="ADAL" clId="{3E5BDC52-E6B0-4BC2-9C35-997C4BB644D7}" dt="2023-12-21T22:41:39.357" v="61877" actId="1076"/>
          <ac:spMkLst>
            <pc:docMk/>
            <pc:sldMk cId="2521456260" sldId="321"/>
            <ac:spMk id="20" creationId="{CE3EB4AD-A80C-F099-00B3-870B80916A26}"/>
          </ac:spMkLst>
        </pc:spChg>
        <pc:spChg chg="del mod topLvl">
          <ac:chgData name="Mishra, M.K. (Manish, Student M-CS)" userId="8a22b788-8ba7-473c-8814-40fa28c4012b" providerId="ADAL" clId="{3E5BDC52-E6B0-4BC2-9C35-997C4BB644D7}" dt="2023-12-21T22:37:56.366" v="61777" actId="478"/>
          <ac:spMkLst>
            <pc:docMk/>
            <pc:sldMk cId="2521456260" sldId="321"/>
            <ac:spMk id="21" creationId="{5698DDB7-03D9-75A2-876E-D2645E90742D}"/>
          </ac:spMkLst>
        </pc:spChg>
        <pc:spChg chg="add del mod">
          <ac:chgData name="Mishra, M.K. (Manish, Student M-CS)" userId="8a22b788-8ba7-473c-8814-40fa28c4012b" providerId="ADAL" clId="{3E5BDC52-E6B0-4BC2-9C35-997C4BB644D7}" dt="2023-12-21T22:37:56.366" v="61777" actId="478"/>
          <ac:spMkLst>
            <pc:docMk/>
            <pc:sldMk cId="2521456260" sldId="321"/>
            <ac:spMk id="31" creationId="{0C76BBC5-A4D9-05CB-BB2E-319ABAE04F31}"/>
          </ac:spMkLst>
        </pc:spChg>
        <pc:spChg chg="add del mod">
          <ac:chgData name="Mishra, M.K. (Manish, Student M-CS)" userId="8a22b788-8ba7-473c-8814-40fa28c4012b" providerId="ADAL" clId="{3E5BDC52-E6B0-4BC2-9C35-997C4BB644D7}" dt="2023-12-21T13:17:07.600" v="49512"/>
          <ac:spMkLst>
            <pc:docMk/>
            <pc:sldMk cId="2521456260" sldId="321"/>
            <ac:spMk id="32" creationId="{9F93AE7E-59C7-2F68-DD86-26BDCDD0ACD6}"/>
          </ac:spMkLst>
        </pc:spChg>
        <pc:spChg chg="add del mod">
          <ac:chgData name="Mishra, M.K. (Manish, Student M-CS)" userId="8a22b788-8ba7-473c-8814-40fa28c4012b" providerId="ADAL" clId="{3E5BDC52-E6B0-4BC2-9C35-997C4BB644D7}" dt="2023-12-21T13:34:01.646" v="50076" actId="478"/>
          <ac:spMkLst>
            <pc:docMk/>
            <pc:sldMk cId="2521456260" sldId="321"/>
            <ac:spMk id="33" creationId="{35A136C0-F575-698E-AB58-CC2FE048FFD5}"/>
          </ac:spMkLst>
        </pc:spChg>
        <pc:spChg chg="add mod">
          <ac:chgData name="Mishra, M.K. (Manish, Student M-CS)" userId="8a22b788-8ba7-473c-8814-40fa28c4012b" providerId="ADAL" clId="{3E5BDC52-E6B0-4BC2-9C35-997C4BB644D7}" dt="2023-12-21T13:34:02.212" v="50077"/>
          <ac:spMkLst>
            <pc:docMk/>
            <pc:sldMk cId="2521456260" sldId="321"/>
            <ac:spMk id="34" creationId="{35A51E61-74EC-2F93-3271-060D2DE22264}"/>
          </ac:spMkLst>
        </pc:spChg>
        <pc:spChg chg="mod">
          <ac:chgData name="Mishra, M.K. (Manish, Student M-CS)" userId="8a22b788-8ba7-473c-8814-40fa28c4012b" providerId="ADAL" clId="{3E5BDC52-E6B0-4BC2-9C35-997C4BB644D7}" dt="2023-12-21T22:41:41.771" v="61878" actId="1076"/>
          <ac:spMkLst>
            <pc:docMk/>
            <pc:sldMk cId="2521456260" sldId="321"/>
            <ac:spMk id="125" creationId="{00000000-0000-0000-0000-000000000000}"/>
          </ac:spMkLst>
        </pc:spChg>
        <pc:grpChg chg="add del mod">
          <ac:chgData name="Mishra, M.K. (Manish, Student M-CS)" userId="8a22b788-8ba7-473c-8814-40fa28c4012b" providerId="ADAL" clId="{3E5BDC52-E6B0-4BC2-9C35-997C4BB644D7}" dt="2023-12-21T13:20:26.238" v="49768" actId="165"/>
          <ac:grpSpMkLst>
            <pc:docMk/>
            <pc:sldMk cId="2521456260" sldId="321"/>
            <ac:grpSpMk id="18" creationId="{9650BD58-1D9C-2E55-DD08-67084F7C445C}"/>
          </ac:grpSpMkLst>
        </pc:grpChg>
        <pc:grpChg chg="add del mod">
          <ac:chgData name="Mishra, M.K. (Manish, Student M-CS)" userId="8a22b788-8ba7-473c-8814-40fa28c4012b" providerId="ADAL" clId="{3E5BDC52-E6B0-4BC2-9C35-997C4BB644D7}" dt="2023-12-21T13:19:45.532" v="49761" actId="165"/>
          <ac:grpSpMkLst>
            <pc:docMk/>
            <pc:sldMk cId="2521456260" sldId="321"/>
            <ac:grpSpMk id="20" creationId="{C5F3D9CD-0BD6-5DFA-B030-57DFD308BE93}"/>
          </ac:grpSpMkLst>
        </pc:grpChg>
        <pc:grpChg chg="add del mod">
          <ac:chgData name="Mishra, M.K. (Manish, Student M-CS)" userId="8a22b788-8ba7-473c-8814-40fa28c4012b" providerId="ADAL" clId="{3E5BDC52-E6B0-4BC2-9C35-997C4BB644D7}" dt="2023-12-21T22:37:56.366" v="61777" actId="478"/>
          <ac:grpSpMkLst>
            <pc:docMk/>
            <pc:sldMk cId="2521456260" sldId="321"/>
            <ac:grpSpMk id="25" creationId="{CB0D1305-D179-3491-6263-089C0B5085CA}"/>
          </ac:grpSpMkLst>
        </pc:grpChg>
        <pc:grpChg chg="mod">
          <ac:chgData name="Mishra, M.K. (Manish, Student M-CS)" userId="8a22b788-8ba7-473c-8814-40fa28c4012b" providerId="ADAL" clId="{3E5BDC52-E6B0-4BC2-9C35-997C4BB644D7}" dt="2023-12-21T13:13:19.322" v="49303" actId="1076"/>
          <ac:grpSpMkLst>
            <pc:docMk/>
            <pc:sldMk cId="2521456260" sldId="321"/>
            <ac:grpSpMk id="140" creationId="{00000000-0000-0000-0000-000000000000}"/>
          </ac:grpSpMkLst>
        </pc:grpChg>
        <pc:picChg chg="add del mod topLvl">
          <ac:chgData name="Mishra, M.K. (Manish, Student M-CS)" userId="8a22b788-8ba7-473c-8814-40fa28c4012b" providerId="ADAL" clId="{3E5BDC52-E6B0-4BC2-9C35-997C4BB644D7}" dt="2023-12-21T22:37:56.366" v="61777" actId="478"/>
          <ac:picMkLst>
            <pc:docMk/>
            <pc:sldMk cId="2521456260" sldId="321"/>
            <ac:picMk id="16" creationId="{D51EB19A-3DA6-85AE-DFF1-4CA80211A345}"/>
          </ac:picMkLst>
        </pc:picChg>
        <pc:picChg chg="add del mod">
          <ac:chgData name="Mishra, M.K. (Manish, Student M-CS)" userId="8a22b788-8ba7-473c-8814-40fa28c4012b" providerId="ADAL" clId="{3E5BDC52-E6B0-4BC2-9C35-997C4BB644D7}" dt="2023-12-21T22:37:56.366" v="61777" actId="478"/>
          <ac:picMkLst>
            <pc:docMk/>
            <pc:sldMk cId="2521456260" sldId="321"/>
            <ac:picMk id="19" creationId="{DB0DDF46-61E5-CBB3-3604-7AB446E5234E}"/>
          </ac:picMkLst>
        </pc:picChg>
        <pc:picChg chg="del mod topLvl">
          <ac:chgData name="Mishra, M.K. (Manish, Student M-CS)" userId="8a22b788-8ba7-473c-8814-40fa28c4012b" providerId="ADAL" clId="{3E5BDC52-E6B0-4BC2-9C35-997C4BB644D7}" dt="2023-12-21T22:37:56.366" v="61777" actId="478"/>
          <ac:picMkLst>
            <pc:docMk/>
            <pc:sldMk cId="2521456260" sldId="321"/>
            <ac:picMk id="22" creationId="{6A0928B3-457E-9B9A-9422-434F350BAAAF}"/>
          </ac:picMkLst>
        </pc:picChg>
        <pc:picChg chg="add del mod">
          <ac:chgData name="Mishra, M.K. (Manish, Student M-CS)" userId="8a22b788-8ba7-473c-8814-40fa28c4012b" providerId="ADAL" clId="{3E5BDC52-E6B0-4BC2-9C35-997C4BB644D7}" dt="2023-12-21T13:12:11.379" v="49292" actId="478"/>
          <ac:picMkLst>
            <pc:docMk/>
            <pc:sldMk cId="2521456260" sldId="321"/>
            <ac:picMk id="23" creationId="{9210D75F-AFDD-E192-87F0-CB417F97E69D}"/>
          </ac:picMkLst>
        </pc:picChg>
        <pc:picChg chg="add del mod">
          <ac:chgData name="Mishra, M.K. (Manish, Student M-CS)" userId="8a22b788-8ba7-473c-8814-40fa28c4012b" providerId="ADAL" clId="{3E5BDC52-E6B0-4BC2-9C35-997C4BB644D7}" dt="2023-12-21T22:37:56.366" v="61777" actId="478"/>
          <ac:picMkLst>
            <pc:docMk/>
            <pc:sldMk cId="2521456260" sldId="321"/>
            <ac:picMk id="24" creationId="{8FA5AB08-1221-DE2F-BD73-FF36795A75D6}"/>
          </ac:picMkLst>
        </pc:picChg>
        <pc:picChg chg="mod">
          <ac:chgData name="Mishra, M.K. (Manish, Student M-CS)" userId="8a22b788-8ba7-473c-8814-40fa28c4012b" providerId="ADAL" clId="{3E5BDC52-E6B0-4BC2-9C35-997C4BB644D7}" dt="2023-12-21T13:13:36.380" v="49306"/>
          <ac:picMkLst>
            <pc:docMk/>
            <pc:sldMk cId="2521456260" sldId="321"/>
            <ac:picMk id="26" creationId="{1ABFF8A3-A818-40F2-0D69-8E4A421AC0C8}"/>
          </ac:picMkLst>
        </pc:picChg>
        <pc:picChg chg="mod">
          <ac:chgData name="Mishra, M.K. (Manish, Student M-CS)" userId="8a22b788-8ba7-473c-8814-40fa28c4012b" providerId="ADAL" clId="{3E5BDC52-E6B0-4BC2-9C35-997C4BB644D7}" dt="2023-12-21T13:13:36.380" v="49306"/>
          <ac:picMkLst>
            <pc:docMk/>
            <pc:sldMk cId="2521456260" sldId="321"/>
            <ac:picMk id="27" creationId="{7FF58B6B-50C0-BF6C-98D0-BE4D65374179}"/>
          </ac:picMkLst>
        </pc:picChg>
        <pc:picChg chg="mod">
          <ac:chgData name="Mishra, M.K. (Manish, Student M-CS)" userId="8a22b788-8ba7-473c-8814-40fa28c4012b" providerId="ADAL" clId="{3E5BDC52-E6B0-4BC2-9C35-997C4BB644D7}" dt="2023-12-21T13:13:36.380" v="49306"/>
          <ac:picMkLst>
            <pc:docMk/>
            <pc:sldMk cId="2521456260" sldId="321"/>
            <ac:picMk id="28" creationId="{2CC5CD62-D101-FD9A-A531-E43A0F139F9A}"/>
          </ac:picMkLst>
        </pc:picChg>
        <pc:picChg chg="mod">
          <ac:chgData name="Mishra, M.K. (Manish, Student M-CS)" userId="8a22b788-8ba7-473c-8814-40fa28c4012b" providerId="ADAL" clId="{3E5BDC52-E6B0-4BC2-9C35-997C4BB644D7}" dt="2023-12-21T13:13:36.380" v="49306"/>
          <ac:picMkLst>
            <pc:docMk/>
            <pc:sldMk cId="2521456260" sldId="321"/>
            <ac:picMk id="29" creationId="{D6E36DB2-CBE3-B961-48E2-3F4E1F15AFAE}"/>
          </ac:picMkLst>
        </pc:picChg>
        <pc:picChg chg="mod">
          <ac:chgData name="Mishra, M.K. (Manish, Student M-CS)" userId="8a22b788-8ba7-473c-8814-40fa28c4012b" providerId="ADAL" clId="{3E5BDC52-E6B0-4BC2-9C35-997C4BB644D7}" dt="2023-12-21T13:13:36.380" v="49306"/>
          <ac:picMkLst>
            <pc:docMk/>
            <pc:sldMk cId="2521456260" sldId="321"/>
            <ac:picMk id="30" creationId="{137FAF21-1182-A780-B07F-3108587B45B7}"/>
          </ac:picMkLst>
        </pc:picChg>
        <pc:picChg chg="del">
          <ac:chgData name="Mishra, M.K. (Manish, Student M-CS)" userId="8a22b788-8ba7-473c-8814-40fa28c4012b" providerId="ADAL" clId="{3E5BDC52-E6B0-4BC2-9C35-997C4BB644D7}" dt="2023-12-20T14:55:45.536" v="35253" actId="478"/>
          <ac:picMkLst>
            <pc:docMk/>
            <pc:sldMk cId="2521456260" sldId="321"/>
            <ac:picMk id="1028" creationId="{5FC654E4-FABD-F29B-F89C-0095F1C1CD54}"/>
          </ac:picMkLst>
        </pc:picChg>
        <pc:picChg chg="del">
          <ac:chgData name="Mishra, M.K. (Manish, Student M-CS)" userId="8a22b788-8ba7-473c-8814-40fa28c4012b" providerId="ADAL" clId="{3E5BDC52-E6B0-4BC2-9C35-997C4BB644D7}" dt="2023-12-20T14:55:45.536" v="35253" actId="478"/>
          <ac:picMkLst>
            <pc:docMk/>
            <pc:sldMk cId="2521456260" sldId="321"/>
            <ac:picMk id="1030" creationId="{F22B504B-8DD5-7B44-5CF1-BCC0C1BEE152}"/>
          </ac:picMkLst>
        </pc:picChg>
        <pc:picChg chg="del">
          <ac:chgData name="Mishra, M.K. (Manish, Student M-CS)" userId="8a22b788-8ba7-473c-8814-40fa28c4012b" providerId="ADAL" clId="{3E5BDC52-E6B0-4BC2-9C35-997C4BB644D7}" dt="2023-12-20T14:55:45.536" v="35253" actId="478"/>
          <ac:picMkLst>
            <pc:docMk/>
            <pc:sldMk cId="2521456260" sldId="321"/>
            <ac:picMk id="1032" creationId="{70F61C88-CBF2-5F89-8079-024E13B5D9CC}"/>
          </ac:picMkLst>
        </pc:picChg>
        <pc:picChg chg="del">
          <ac:chgData name="Mishra, M.K. (Manish, Student M-CS)" userId="8a22b788-8ba7-473c-8814-40fa28c4012b" providerId="ADAL" clId="{3E5BDC52-E6B0-4BC2-9C35-997C4BB644D7}" dt="2023-12-20T14:55:45.536" v="35253" actId="478"/>
          <ac:picMkLst>
            <pc:docMk/>
            <pc:sldMk cId="2521456260" sldId="321"/>
            <ac:picMk id="1034" creationId="{20DE983E-FD2B-024E-8EC4-5980B79A2F87}"/>
          </ac:picMkLst>
        </pc:picChg>
        <pc:picChg chg="del">
          <ac:chgData name="Mishra, M.K. (Manish, Student M-CS)" userId="8a22b788-8ba7-473c-8814-40fa28c4012b" providerId="ADAL" clId="{3E5BDC52-E6B0-4BC2-9C35-997C4BB644D7}" dt="2023-12-20T14:55:45.536" v="35253" actId="478"/>
          <ac:picMkLst>
            <pc:docMk/>
            <pc:sldMk cId="2521456260" sldId="321"/>
            <ac:picMk id="1036" creationId="{8D2E0557-7AD0-F942-FEE4-E0EDD37D4F59}"/>
          </ac:picMkLst>
        </pc:picChg>
      </pc:sldChg>
      <pc:sldChg chg="addSp modSp add del mod ord modAnim modShow modNotesTx">
        <pc:chgData name="Mishra, M.K. (Manish, Student M-CS)" userId="8a22b788-8ba7-473c-8814-40fa28c4012b" providerId="ADAL" clId="{3E5BDC52-E6B0-4BC2-9C35-997C4BB644D7}" dt="2023-12-21T19:25:04.176" v="58353" actId="47"/>
        <pc:sldMkLst>
          <pc:docMk/>
          <pc:sldMk cId="1206020272" sldId="322"/>
        </pc:sldMkLst>
        <pc:spChg chg="add mod">
          <ac:chgData name="Mishra, M.K. (Manish, Student M-CS)" userId="8a22b788-8ba7-473c-8814-40fa28c4012b" providerId="ADAL" clId="{3E5BDC52-E6B0-4BC2-9C35-997C4BB644D7}" dt="2023-12-21T13:34:10.421" v="50080"/>
          <ac:spMkLst>
            <pc:docMk/>
            <pc:sldMk cId="1206020272" sldId="322"/>
            <ac:spMk id="2" creationId="{6BAAA41D-BAA9-0C73-D263-A7A80AAABF2C}"/>
          </ac:spMkLst>
        </pc:spChg>
        <pc:spChg chg="mod">
          <ac:chgData name="Mishra, M.K. (Manish, Student M-CS)" userId="8a22b788-8ba7-473c-8814-40fa28c4012b" providerId="ADAL" clId="{3E5BDC52-E6B0-4BC2-9C35-997C4BB644D7}" dt="2023-12-20T23:26:42.421" v="45922" actId="14100"/>
          <ac:spMkLst>
            <pc:docMk/>
            <pc:sldMk cId="1206020272" sldId="322"/>
            <ac:spMk id="8" creationId="{EFDEAE23-5DA7-B193-4119-C8A4B6179BB9}"/>
          </ac:spMkLst>
        </pc:spChg>
        <pc:spChg chg="mod">
          <ac:chgData name="Mishra, M.K. (Manish, Student M-CS)" userId="8a22b788-8ba7-473c-8814-40fa28c4012b" providerId="ADAL" clId="{3E5BDC52-E6B0-4BC2-9C35-997C4BB644D7}" dt="2023-12-20T23:26:56.763" v="45929" actId="14100"/>
          <ac:spMkLst>
            <pc:docMk/>
            <pc:sldMk cId="1206020272" sldId="322"/>
            <ac:spMk id="12" creationId="{ADE6FEDE-EB42-4B5B-FE65-ED5A5EB8587E}"/>
          </ac:spMkLst>
        </pc:spChg>
      </pc:sldChg>
      <pc:sldChg chg="addSp delSp modSp add mod ord modAnim modNotesTx">
        <pc:chgData name="Mishra, M.K. (Manish, Student M-CS)" userId="8a22b788-8ba7-473c-8814-40fa28c4012b" providerId="ADAL" clId="{3E5BDC52-E6B0-4BC2-9C35-997C4BB644D7}" dt="2023-12-21T23:37:33.885" v="62088" actId="20577"/>
        <pc:sldMkLst>
          <pc:docMk/>
          <pc:sldMk cId="2245340115" sldId="323"/>
        </pc:sldMkLst>
        <pc:spChg chg="mod">
          <ac:chgData name="Mishra, M.K. (Manish, Student M-CS)" userId="8a22b788-8ba7-473c-8814-40fa28c4012b" providerId="ADAL" clId="{3E5BDC52-E6B0-4BC2-9C35-997C4BB644D7}" dt="2023-12-21T13:25:20.630" v="49792" actId="403"/>
          <ac:spMkLst>
            <pc:docMk/>
            <pc:sldMk cId="2245340115" sldId="323"/>
            <ac:spMk id="2" creationId="{12EF6418-0393-FF48-C210-D627C75A6716}"/>
          </ac:spMkLst>
        </pc:spChg>
        <pc:spChg chg="add mod ord">
          <ac:chgData name="Mishra, M.K. (Manish, Student M-CS)" userId="8a22b788-8ba7-473c-8814-40fa28c4012b" providerId="ADAL" clId="{3E5BDC52-E6B0-4BC2-9C35-997C4BB644D7}" dt="2023-12-21T21:00:39.487" v="58659" actId="167"/>
          <ac:spMkLst>
            <pc:docMk/>
            <pc:sldMk cId="2245340115" sldId="323"/>
            <ac:spMk id="2" creationId="{3B965938-A15B-E25A-ABD6-91C3F938F88A}"/>
          </ac:spMkLst>
        </pc:spChg>
        <pc:spChg chg="add del mod">
          <ac:chgData name="Mishra, M.K. (Manish, Student M-CS)" userId="8a22b788-8ba7-473c-8814-40fa28c4012b" providerId="ADAL" clId="{3E5BDC52-E6B0-4BC2-9C35-997C4BB644D7}" dt="2023-12-21T13:34:08.553" v="50078" actId="478"/>
          <ac:spMkLst>
            <pc:docMk/>
            <pc:sldMk cId="2245340115" sldId="323"/>
            <ac:spMk id="4" creationId="{67F567BB-7AE2-F979-F04E-F401F4C81CC2}"/>
          </ac:spMkLst>
        </pc:spChg>
        <pc:spChg chg="add mod">
          <ac:chgData name="Mishra, M.K. (Manish, Student M-CS)" userId="8a22b788-8ba7-473c-8814-40fa28c4012b" providerId="ADAL" clId="{3E5BDC52-E6B0-4BC2-9C35-997C4BB644D7}" dt="2023-12-21T19:14:56.673" v="58204"/>
          <ac:spMkLst>
            <pc:docMk/>
            <pc:sldMk cId="2245340115" sldId="323"/>
            <ac:spMk id="4" creationId="{FD83530A-6761-9151-2D6F-AEF845615696}"/>
          </ac:spMkLst>
        </pc:spChg>
        <pc:spChg chg="add del mod">
          <ac:chgData name="Mishra, M.K. (Manish, Student M-CS)" userId="8a22b788-8ba7-473c-8814-40fa28c4012b" providerId="ADAL" clId="{3E5BDC52-E6B0-4BC2-9C35-997C4BB644D7}" dt="2023-12-20T15:52:17.118" v="38172" actId="478"/>
          <ac:spMkLst>
            <pc:docMk/>
            <pc:sldMk cId="2245340115" sldId="323"/>
            <ac:spMk id="6" creationId="{5EAFFED8-AE63-F60B-0F98-4B689C263628}"/>
          </ac:spMkLst>
        </pc:spChg>
        <pc:spChg chg="add mod">
          <ac:chgData name="Mishra, M.K. (Manish, Student M-CS)" userId="8a22b788-8ba7-473c-8814-40fa28c4012b" providerId="ADAL" clId="{3E5BDC52-E6B0-4BC2-9C35-997C4BB644D7}" dt="2023-12-21T20:48:34.105" v="58549" actId="6549"/>
          <ac:spMkLst>
            <pc:docMk/>
            <pc:sldMk cId="2245340115" sldId="323"/>
            <ac:spMk id="6" creationId="{90E18DB6-6BFE-6C41-F0AA-2B93B72863C2}"/>
          </ac:spMkLst>
        </pc:spChg>
        <pc:spChg chg="add mod">
          <ac:chgData name="Mishra, M.K. (Manish, Student M-CS)" userId="8a22b788-8ba7-473c-8814-40fa28c4012b" providerId="ADAL" clId="{3E5BDC52-E6B0-4BC2-9C35-997C4BB644D7}" dt="2023-12-21T19:14:56.673" v="58204"/>
          <ac:spMkLst>
            <pc:docMk/>
            <pc:sldMk cId="2245340115" sldId="323"/>
            <ac:spMk id="8" creationId="{61DC9424-EFD0-B39D-F8CC-1D52D43728D5}"/>
          </ac:spMkLst>
        </pc:spChg>
        <pc:spChg chg="mod">
          <ac:chgData name="Mishra, M.K. (Manish, Student M-CS)" userId="8a22b788-8ba7-473c-8814-40fa28c4012b" providerId="ADAL" clId="{3E5BDC52-E6B0-4BC2-9C35-997C4BB644D7}" dt="2023-12-21T13:25:23.816" v="49793" actId="403"/>
          <ac:spMkLst>
            <pc:docMk/>
            <pc:sldMk cId="2245340115" sldId="323"/>
            <ac:spMk id="9" creationId="{3498D17F-D2AA-B205-C3E3-84559C9A379C}"/>
          </ac:spMkLst>
        </pc:spChg>
        <pc:spChg chg="mod topLvl">
          <ac:chgData name="Mishra, M.K. (Manish, Student M-CS)" userId="8a22b788-8ba7-473c-8814-40fa28c4012b" providerId="ADAL" clId="{3E5BDC52-E6B0-4BC2-9C35-997C4BB644D7}" dt="2023-12-21T13:25:27.003" v="49794" actId="403"/>
          <ac:spMkLst>
            <pc:docMk/>
            <pc:sldMk cId="2245340115" sldId="323"/>
            <ac:spMk id="10" creationId="{6A368DF6-B876-9734-B28A-803D57D7FDEA}"/>
          </ac:spMkLst>
        </pc:spChg>
        <pc:spChg chg="add mod">
          <ac:chgData name="Mishra, M.K. (Manish, Student M-CS)" userId="8a22b788-8ba7-473c-8814-40fa28c4012b" providerId="ADAL" clId="{3E5BDC52-E6B0-4BC2-9C35-997C4BB644D7}" dt="2023-12-21T19:14:56.673" v="58204"/>
          <ac:spMkLst>
            <pc:docMk/>
            <pc:sldMk cId="2245340115" sldId="323"/>
            <ac:spMk id="10" creationId="{7A6819FA-7144-6E32-D65E-8C00CE76ACC1}"/>
          </ac:spMkLst>
        </pc:spChg>
        <pc:spChg chg="add mod">
          <ac:chgData name="Mishra, M.K. (Manish, Student M-CS)" userId="8a22b788-8ba7-473c-8814-40fa28c4012b" providerId="ADAL" clId="{3E5BDC52-E6B0-4BC2-9C35-997C4BB644D7}" dt="2023-12-21T19:14:56.673" v="58204"/>
          <ac:spMkLst>
            <pc:docMk/>
            <pc:sldMk cId="2245340115" sldId="323"/>
            <ac:spMk id="11" creationId="{5DEF3433-F663-B714-1B1B-7AD3EACEE4A5}"/>
          </ac:spMkLst>
        </pc:spChg>
        <pc:spChg chg="mod">
          <ac:chgData name="Mishra, M.K. (Manish, Student M-CS)" userId="8a22b788-8ba7-473c-8814-40fa28c4012b" providerId="ADAL" clId="{3E5BDC52-E6B0-4BC2-9C35-997C4BB644D7}" dt="2023-12-21T15:40:49.063" v="52339"/>
          <ac:spMkLst>
            <pc:docMk/>
            <pc:sldMk cId="2245340115" sldId="323"/>
            <ac:spMk id="13" creationId="{E0627D0A-C150-C267-60D0-A255EBD9EF12}"/>
          </ac:spMkLst>
        </pc:spChg>
        <pc:spChg chg="mod">
          <ac:chgData name="Mishra, M.K. (Manish, Student M-CS)" userId="8a22b788-8ba7-473c-8814-40fa28c4012b" providerId="ADAL" clId="{3E5BDC52-E6B0-4BC2-9C35-997C4BB644D7}" dt="2023-12-21T20:01:24.894" v="58410" actId="1076"/>
          <ac:spMkLst>
            <pc:docMk/>
            <pc:sldMk cId="2245340115" sldId="323"/>
            <ac:spMk id="21" creationId="{3F2772E9-DEE7-305F-12AD-BC164806BAE5}"/>
          </ac:spMkLst>
        </pc:spChg>
        <pc:spChg chg="mod">
          <ac:chgData name="Mishra, M.K. (Manish, Student M-CS)" userId="8a22b788-8ba7-473c-8814-40fa28c4012b" providerId="ADAL" clId="{3E5BDC52-E6B0-4BC2-9C35-997C4BB644D7}" dt="2023-12-21T15:41:16.971" v="52345"/>
          <ac:spMkLst>
            <pc:docMk/>
            <pc:sldMk cId="2245340115" sldId="323"/>
            <ac:spMk id="30" creationId="{D713DB25-6349-BFD2-5DB3-45A485ABC923}"/>
          </ac:spMkLst>
        </pc:spChg>
        <pc:spChg chg="add del mod">
          <ac:chgData name="Mishra, M.K. (Manish, Student M-CS)" userId="8a22b788-8ba7-473c-8814-40fa28c4012b" providerId="ADAL" clId="{3E5BDC52-E6B0-4BC2-9C35-997C4BB644D7}" dt="2023-12-20T15:50:15.682" v="38145"/>
          <ac:spMkLst>
            <pc:docMk/>
            <pc:sldMk cId="2245340115" sldId="323"/>
            <ac:spMk id="37" creationId="{CEAC17E7-EC80-6E8B-3411-7E3208E67B2F}"/>
          </ac:spMkLst>
        </pc:spChg>
        <pc:spChg chg="add del mod">
          <ac:chgData name="Mishra, M.K. (Manish, Student M-CS)" userId="8a22b788-8ba7-473c-8814-40fa28c4012b" providerId="ADAL" clId="{3E5BDC52-E6B0-4BC2-9C35-997C4BB644D7}" dt="2023-12-20T15:53:27.630" v="38174" actId="478"/>
          <ac:spMkLst>
            <pc:docMk/>
            <pc:sldMk cId="2245340115" sldId="323"/>
            <ac:spMk id="38" creationId="{B74FC17C-C6E1-828B-524C-506BD849B7BA}"/>
          </ac:spMkLst>
        </pc:spChg>
        <pc:spChg chg="add del mod">
          <ac:chgData name="Mishra, M.K. (Manish, Student M-CS)" userId="8a22b788-8ba7-473c-8814-40fa28c4012b" providerId="ADAL" clId="{3E5BDC52-E6B0-4BC2-9C35-997C4BB644D7}" dt="2023-12-21T15:40:16.694" v="52335" actId="478"/>
          <ac:spMkLst>
            <pc:docMk/>
            <pc:sldMk cId="2245340115" sldId="323"/>
            <ac:spMk id="39" creationId="{85B0D639-FB0C-7FE3-6FA2-94BF5E93BD2A}"/>
          </ac:spMkLst>
        </pc:spChg>
        <pc:spChg chg="mod">
          <ac:chgData name="Mishra, M.K. (Manish, Student M-CS)" userId="8a22b788-8ba7-473c-8814-40fa28c4012b" providerId="ADAL" clId="{3E5BDC52-E6B0-4BC2-9C35-997C4BB644D7}" dt="2023-12-21T20:01:03.368" v="58409" actId="1076"/>
          <ac:spMkLst>
            <pc:docMk/>
            <pc:sldMk cId="2245340115" sldId="323"/>
            <ac:spMk id="42" creationId="{D25D55F0-5CBE-018E-5E78-C8B72DA3DBB2}"/>
          </ac:spMkLst>
        </pc:spChg>
        <pc:spChg chg="mod ord">
          <ac:chgData name="Mishra, M.K. (Manish, Student M-CS)" userId="8a22b788-8ba7-473c-8814-40fa28c4012b" providerId="ADAL" clId="{3E5BDC52-E6B0-4BC2-9C35-997C4BB644D7}" dt="2023-12-21T21:00:48.507" v="58664" actId="167"/>
          <ac:spMkLst>
            <pc:docMk/>
            <pc:sldMk cId="2245340115" sldId="323"/>
            <ac:spMk id="125" creationId="{00000000-0000-0000-0000-000000000000}"/>
          </ac:spMkLst>
        </pc:spChg>
        <pc:grpChg chg="add del mod">
          <ac:chgData name="Mishra, M.K. (Manish, Student M-CS)" userId="8a22b788-8ba7-473c-8814-40fa28c4012b" providerId="ADAL" clId="{3E5BDC52-E6B0-4BC2-9C35-997C4BB644D7}" dt="2023-12-21T15:40:50.773" v="52340"/>
          <ac:grpSpMkLst>
            <pc:docMk/>
            <pc:sldMk cId="2245340115" sldId="323"/>
            <ac:grpSpMk id="12" creationId="{1C88D8DC-5400-8E1B-354A-13B8596121A9}"/>
          </ac:grpSpMkLst>
        </pc:grpChg>
        <pc:grpChg chg="mod">
          <ac:chgData name="Mishra, M.K. (Manish, Student M-CS)" userId="8a22b788-8ba7-473c-8814-40fa28c4012b" providerId="ADAL" clId="{3E5BDC52-E6B0-4BC2-9C35-997C4BB644D7}" dt="2023-12-21T15:40:49.063" v="52339"/>
          <ac:grpSpMkLst>
            <pc:docMk/>
            <pc:sldMk cId="2245340115" sldId="323"/>
            <ac:grpSpMk id="14" creationId="{9D30EB3F-F4C2-9F56-7996-87D7EF7A49FB}"/>
          </ac:grpSpMkLst>
        </pc:grpChg>
        <pc:grpChg chg="add del mod topLvl">
          <ac:chgData name="Mishra, M.K. (Manish, Student M-CS)" userId="8a22b788-8ba7-473c-8814-40fa28c4012b" providerId="ADAL" clId="{3E5BDC52-E6B0-4BC2-9C35-997C4BB644D7}" dt="2023-12-20T15:46:39.076" v="38091" actId="478"/>
          <ac:grpSpMkLst>
            <pc:docMk/>
            <pc:sldMk cId="2245340115" sldId="323"/>
            <ac:grpSpMk id="15" creationId="{39F85E7B-BF9B-422C-E71A-B21F74804C2F}"/>
          </ac:grpSpMkLst>
        </pc:grpChg>
        <pc:grpChg chg="add del mod topLvl">
          <ac:chgData name="Mishra, M.K. (Manish, Student M-CS)" userId="8a22b788-8ba7-473c-8814-40fa28c4012b" providerId="ADAL" clId="{3E5BDC52-E6B0-4BC2-9C35-997C4BB644D7}" dt="2023-12-20T15:46:36.650" v="38090" actId="165"/>
          <ac:grpSpMkLst>
            <pc:docMk/>
            <pc:sldMk cId="2245340115" sldId="323"/>
            <ac:grpSpMk id="16" creationId="{D1D9AB6D-F3D4-35B0-FCA8-F8C38D192B88}"/>
          </ac:grpSpMkLst>
        </pc:grpChg>
        <pc:grpChg chg="add mod">
          <ac:chgData name="Mishra, M.K. (Manish, Student M-CS)" userId="8a22b788-8ba7-473c-8814-40fa28c4012b" providerId="ADAL" clId="{3E5BDC52-E6B0-4BC2-9C35-997C4BB644D7}" dt="2023-12-21T15:41:01.782" v="52342" actId="1076"/>
          <ac:grpSpMkLst>
            <pc:docMk/>
            <pc:sldMk cId="2245340115" sldId="323"/>
            <ac:grpSpMk id="19" creationId="{26A88959-FA58-E81C-8F83-BC90C5F7E7C4}"/>
          </ac:grpSpMkLst>
        </pc:grpChg>
        <pc:grpChg chg="add mod">
          <ac:chgData name="Mishra, M.K. (Manish, Student M-CS)" userId="8a22b788-8ba7-473c-8814-40fa28c4012b" providerId="ADAL" clId="{3E5BDC52-E6B0-4BC2-9C35-997C4BB644D7}" dt="2023-12-20T15:42:41.434" v="38061" actId="164"/>
          <ac:grpSpMkLst>
            <pc:docMk/>
            <pc:sldMk cId="2245340115" sldId="323"/>
            <ac:grpSpMk id="23" creationId="{AB274628-3A65-29E4-D74A-04F98DF78367}"/>
          </ac:grpSpMkLst>
        </pc:grpChg>
        <pc:grpChg chg="add mod">
          <ac:chgData name="Mishra, M.K. (Manish, Student M-CS)" userId="8a22b788-8ba7-473c-8814-40fa28c4012b" providerId="ADAL" clId="{3E5BDC52-E6B0-4BC2-9C35-997C4BB644D7}" dt="2023-12-21T15:42:06.121" v="52353" actId="1076"/>
          <ac:grpSpMkLst>
            <pc:docMk/>
            <pc:sldMk cId="2245340115" sldId="323"/>
            <ac:grpSpMk id="24" creationId="{9BD50247-A147-3C4F-735F-7DF422AE1A35}"/>
          </ac:grpSpMkLst>
        </pc:grpChg>
        <pc:grpChg chg="add del mod">
          <ac:chgData name="Mishra, M.K. (Manish, Student M-CS)" userId="8a22b788-8ba7-473c-8814-40fa28c4012b" providerId="ADAL" clId="{3E5BDC52-E6B0-4BC2-9C35-997C4BB644D7}" dt="2023-12-20T15:46:30.127" v="38089" actId="165"/>
          <ac:grpSpMkLst>
            <pc:docMk/>
            <pc:sldMk cId="2245340115" sldId="323"/>
            <ac:grpSpMk id="27" creationId="{8F8F8C18-B5BA-5FBF-E71C-4C917B72DB63}"/>
          </ac:grpSpMkLst>
        </pc:grpChg>
        <pc:grpChg chg="add del mod modVis">
          <ac:chgData name="Mishra, M.K. (Manish, Student M-CS)" userId="8a22b788-8ba7-473c-8814-40fa28c4012b" providerId="ADAL" clId="{3E5BDC52-E6B0-4BC2-9C35-997C4BB644D7}" dt="2023-12-21T15:43:29.752" v="52370" actId="478"/>
          <ac:grpSpMkLst>
            <pc:docMk/>
            <pc:sldMk cId="2245340115" sldId="323"/>
            <ac:grpSpMk id="28" creationId="{43413696-EB03-D5BD-A0AA-303DC857E93C}"/>
          </ac:grpSpMkLst>
        </pc:grpChg>
        <pc:grpChg chg="add mod">
          <ac:chgData name="Mishra, M.K. (Manish, Student M-CS)" userId="8a22b788-8ba7-473c-8814-40fa28c4012b" providerId="ADAL" clId="{3E5BDC52-E6B0-4BC2-9C35-997C4BB644D7}" dt="2023-12-20T15:47:51.154" v="38108" actId="164"/>
          <ac:grpSpMkLst>
            <pc:docMk/>
            <pc:sldMk cId="2245340115" sldId="323"/>
            <ac:grpSpMk id="32" creationId="{A723608A-13F0-63CB-4244-F7D918CFABD9}"/>
          </ac:grpSpMkLst>
        </pc:grpChg>
        <pc:grpChg chg="add del mod modVis">
          <ac:chgData name="Mishra, M.K. (Manish, Student M-CS)" userId="8a22b788-8ba7-473c-8814-40fa28c4012b" providerId="ADAL" clId="{3E5BDC52-E6B0-4BC2-9C35-997C4BB644D7}" dt="2023-12-21T15:43:21.599" v="52368" actId="478"/>
          <ac:grpSpMkLst>
            <pc:docMk/>
            <pc:sldMk cId="2245340115" sldId="323"/>
            <ac:grpSpMk id="33" creationId="{5F925848-2D7F-8D6D-D183-76D1D4574D5F}"/>
          </ac:grpSpMkLst>
        </pc:grpChg>
        <pc:grpChg chg="mod">
          <ac:chgData name="Mishra, M.K. (Manish, Student M-CS)" userId="8a22b788-8ba7-473c-8814-40fa28c4012b" providerId="ADAL" clId="{3E5BDC52-E6B0-4BC2-9C35-997C4BB644D7}" dt="2023-12-21T15:41:16.971" v="52345"/>
          <ac:grpSpMkLst>
            <pc:docMk/>
            <pc:sldMk cId="2245340115" sldId="323"/>
            <ac:grpSpMk id="34" creationId="{AE19A6A6-8246-4801-D824-9BC867FF96E2}"/>
          </ac:grpSpMkLst>
        </pc:grpChg>
        <pc:grpChg chg="add del mod modVis">
          <ac:chgData name="Mishra, M.K. (Manish, Student M-CS)" userId="8a22b788-8ba7-473c-8814-40fa28c4012b" providerId="ADAL" clId="{3E5BDC52-E6B0-4BC2-9C35-997C4BB644D7}" dt="2023-12-21T15:43:25.867" v="52369" actId="478"/>
          <ac:grpSpMkLst>
            <pc:docMk/>
            <pc:sldMk cId="2245340115" sldId="323"/>
            <ac:grpSpMk id="36" creationId="{66BCAA37-1FF7-06DE-0B4A-C8FABA4CB5D6}"/>
          </ac:grpSpMkLst>
        </pc:grpChg>
        <pc:grpChg chg="add mod">
          <ac:chgData name="Mishra, M.K. (Manish, Student M-CS)" userId="8a22b788-8ba7-473c-8814-40fa28c4012b" providerId="ADAL" clId="{3E5BDC52-E6B0-4BC2-9C35-997C4BB644D7}" dt="2023-12-21T15:42:01.029" v="52352" actId="1076"/>
          <ac:grpSpMkLst>
            <pc:docMk/>
            <pc:sldMk cId="2245340115" sldId="323"/>
            <ac:grpSpMk id="41" creationId="{0CD3F5AD-1546-0A78-5C12-A86372CC8630}"/>
          </ac:grpSpMkLst>
        </pc:grpChg>
        <pc:grpChg chg="mod">
          <ac:chgData name="Mishra, M.K. (Manish, Student M-CS)" userId="8a22b788-8ba7-473c-8814-40fa28c4012b" providerId="ADAL" clId="{3E5BDC52-E6B0-4BC2-9C35-997C4BB644D7}" dt="2023-12-21T15:41:23.984" v="52347"/>
          <ac:grpSpMkLst>
            <pc:docMk/>
            <pc:sldMk cId="2245340115" sldId="323"/>
            <ac:grpSpMk id="43" creationId="{2EE865DB-0DC6-47B3-C6E9-BB4421B46378}"/>
          </ac:grpSpMkLst>
        </pc:grpChg>
        <pc:picChg chg="add del mod">
          <ac:chgData name="Mishra, M.K. (Manish, Student M-CS)" userId="8a22b788-8ba7-473c-8814-40fa28c4012b" providerId="ADAL" clId="{3E5BDC52-E6B0-4BC2-9C35-997C4BB644D7}" dt="2023-12-20T15:36:06.568" v="37994" actId="478"/>
          <ac:picMkLst>
            <pc:docMk/>
            <pc:sldMk cId="2245340115" sldId="323"/>
            <ac:picMk id="8" creationId="{826269E9-2EA6-588D-3FE8-42AA2BBA0A91}"/>
          </ac:picMkLst>
        </pc:picChg>
        <pc:picChg chg="add mod">
          <ac:chgData name="Mishra, M.K. (Manish, Student M-CS)" userId="8a22b788-8ba7-473c-8814-40fa28c4012b" providerId="ADAL" clId="{3E5BDC52-E6B0-4BC2-9C35-997C4BB644D7}" dt="2023-12-21T19:15:13.094" v="58205"/>
          <ac:picMkLst>
            <pc:docMk/>
            <pc:sldMk cId="2245340115" sldId="323"/>
            <ac:picMk id="12" creationId="{9B146D70-17AC-8733-BA6C-790F6E69C644}"/>
          </ac:picMkLst>
        </pc:picChg>
        <pc:picChg chg="add mod">
          <ac:chgData name="Mishra, M.K. (Manish, Student M-CS)" userId="8a22b788-8ba7-473c-8814-40fa28c4012b" providerId="ADAL" clId="{3E5BDC52-E6B0-4BC2-9C35-997C4BB644D7}" dt="2023-12-20T15:46:36.650" v="38090" actId="165"/>
          <ac:picMkLst>
            <pc:docMk/>
            <pc:sldMk cId="2245340115" sldId="323"/>
            <ac:picMk id="12" creationId="{9E281CF4-8ED3-3498-52C8-44F09190F54F}"/>
          </ac:picMkLst>
        </pc:picChg>
        <pc:picChg chg="add mod">
          <ac:chgData name="Mishra, M.K. (Manish, Student M-CS)" userId="8a22b788-8ba7-473c-8814-40fa28c4012b" providerId="ADAL" clId="{3E5BDC52-E6B0-4BC2-9C35-997C4BB644D7}" dt="2023-12-21T19:15:13.094" v="58205"/>
          <ac:picMkLst>
            <pc:docMk/>
            <pc:sldMk cId="2245340115" sldId="323"/>
            <ac:picMk id="13" creationId="{5B130A59-EC11-E70A-5024-9A756B48A21B}"/>
          </ac:picMkLst>
        </pc:picChg>
        <pc:picChg chg="add mod">
          <ac:chgData name="Mishra, M.K. (Manish, Student M-CS)" userId="8a22b788-8ba7-473c-8814-40fa28c4012b" providerId="ADAL" clId="{3E5BDC52-E6B0-4BC2-9C35-997C4BB644D7}" dt="2023-12-21T19:15:13.094" v="58205"/>
          <ac:picMkLst>
            <pc:docMk/>
            <pc:sldMk cId="2245340115" sldId="323"/>
            <ac:picMk id="14" creationId="{AAA64D69-D159-D393-F12D-2F25E8D13AC7}"/>
          </ac:picMkLst>
        </pc:picChg>
        <pc:picChg chg="add mod ord">
          <ac:chgData name="Mishra, M.K. (Manish, Student M-CS)" userId="8a22b788-8ba7-473c-8814-40fa28c4012b" providerId="ADAL" clId="{3E5BDC52-E6B0-4BC2-9C35-997C4BB644D7}" dt="2023-12-20T15:46:36.650" v="38090" actId="165"/>
          <ac:picMkLst>
            <pc:docMk/>
            <pc:sldMk cId="2245340115" sldId="323"/>
            <ac:picMk id="14" creationId="{F16D3831-243D-0FA0-9BD6-0E4738550485}"/>
          </ac:picMkLst>
        </pc:picChg>
        <pc:picChg chg="mod">
          <ac:chgData name="Mishra, M.K. (Manish, Student M-CS)" userId="8a22b788-8ba7-473c-8814-40fa28c4012b" providerId="ADAL" clId="{3E5BDC52-E6B0-4BC2-9C35-997C4BB644D7}" dt="2023-12-21T15:40:49.063" v="52339"/>
          <ac:picMkLst>
            <pc:docMk/>
            <pc:sldMk cId="2245340115" sldId="323"/>
            <ac:picMk id="15" creationId="{D7733B40-4AC4-AAA4-984E-47FA9EBE3D2E}"/>
          </ac:picMkLst>
        </pc:picChg>
        <pc:picChg chg="mod">
          <ac:chgData name="Mishra, M.K. (Manish, Student M-CS)" userId="8a22b788-8ba7-473c-8814-40fa28c4012b" providerId="ADAL" clId="{3E5BDC52-E6B0-4BC2-9C35-997C4BB644D7}" dt="2023-12-21T15:40:49.063" v="52339"/>
          <ac:picMkLst>
            <pc:docMk/>
            <pc:sldMk cId="2245340115" sldId="323"/>
            <ac:picMk id="16" creationId="{4C3AEE98-90B1-9C8E-31C5-D61756AAA594}"/>
          </ac:picMkLst>
        </pc:picChg>
        <pc:picChg chg="mod">
          <ac:chgData name="Mishra, M.K. (Manish, Student M-CS)" userId="8a22b788-8ba7-473c-8814-40fa28c4012b" providerId="ADAL" clId="{3E5BDC52-E6B0-4BC2-9C35-997C4BB644D7}" dt="2023-12-21T15:40:49.063" v="52339"/>
          <ac:picMkLst>
            <pc:docMk/>
            <pc:sldMk cId="2245340115" sldId="323"/>
            <ac:picMk id="17" creationId="{45E7973A-7BE9-B14F-0A4B-438EC6262A5F}"/>
          </ac:picMkLst>
        </pc:picChg>
        <pc:picChg chg="add mod">
          <ac:chgData name="Mishra, M.K. (Manish, Student M-CS)" userId="8a22b788-8ba7-473c-8814-40fa28c4012b" providerId="ADAL" clId="{3E5BDC52-E6B0-4BC2-9C35-997C4BB644D7}" dt="2023-12-20T15:48:02.729" v="38110" actId="207"/>
          <ac:picMkLst>
            <pc:docMk/>
            <pc:sldMk cId="2245340115" sldId="323"/>
            <ac:picMk id="18" creationId="{06184188-D827-DAC7-D407-6B8727738296}"/>
          </ac:picMkLst>
        </pc:picChg>
        <pc:picChg chg="add mod">
          <ac:chgData name="Mishra, M.K. (Manish, Student M-CS)" userId="8a22b788-8ba7-473c-8814-40fa28c4012b" providerId="ADAL" clId="{3E5BDC52-E6B0-4BC2-9C35-997C4BB644D7}" dt="2023-12-20T15:42:57.356" v="38063" actId="1076"/>
          <ac:picMkLst>
            <pc:docMk/>
            <pc:sldMk cId="2245340115" sldId="323"/>
            <ac:picMk id="20" creationId="{8C75B105-D77E-8486-C4C7-FE244AB040C8}"/>
          </ac:picMkLst>
        </pc:picChg>
        <pc:picChg chg="add mod">
          <ac:chgData name="Mishra, M.K. (Manish, Student M-CS)" userId="8a22b788-8ba7-473c-8814-40fa28c4012b" providerId="ADAL" clId="{3E5BDC52-E6B0-4BC2-9C35-997C4BB644D7}" dt="2023-12-20T15:42:57.356" v="38063" actId="1076"/>
          <ac:picMkLst>
            <pc:docMk/>
            <pc:sldMk cId="2245340115" sldId="323"/>
            <ac:picMk id="22" creationId="{7619F224-F32E-39CB-C2F0-27A8A00AB57B}"/>
          </ac:picMkLst>
        </pc:picChg>
        <pc:picChg chg="mod">
          <ac:chgData name="Mishra, M.K. (Manish, Student M-CS)" userId="8a22b788-8ba7-473c-8814-40fa28c4012b" providerId="ADAL" clId="{3E5BDC52-E6B0-4BC2-9C35-997C4BB644D7}" dt="2023-12-21T15:40:56.480" v="52341"/>
          <ac:picMkLst>
            <pc:docMk/>
            <pc:sldMk cId="2245340115" sldId="323"/>
            <ac:picMk id="25" creationId="{DFC998AB-0745-33EE-9C5D-3AE023B1240C}"/>
          </ac:picMkLst>
        </pc:picChg>
        <pc:picChg chg="add mod topLvl">
          <ac:chgData name="Mishra, M.K. (Manish, Student M-CS)" userId="8a22b788-8ba7-473c-8814-40fa28c4012b" providerId="ADAL" clId="{3E5BDC52-E6B0-4BC2-9C35-997C4BB644D7}" dt="2023-12-21T13:19:18.886" v="49756" actId="14100"/>
          <ac:picMkLst>
            <pc:docMk/>
            <pc:sldMk cId="2245340115" sldId="323"/>
            <ac:picMk id="26" creationId="{91A6B9A9-735E-4ACB-5519-BC17B1476FF1}"/>
          </ac:picMkLst>
        </pc:picChg>
        <pc:picChg chg="mod">
          <ac:chgData name="Mishra, M.K. (Manish, Student M-CS)" userId="8a22b788-8ba7-473c-8814-40fa28c4012b" providerId="ADAL" clId="{3E5BDC52-E6B0-4BC2-9C35-997C4BB644D7}" dt="2023-12-21T15:40:56.480" v="52341"/>
          <ac:picMkLst>
            <pc:docMk/>
            <pc:sldMk cId="2245340115" sldId="323"/>
            <ac:picMk id="27" creationId="{2C6DAF4E-215E-FAE1-282D-B23FEC56592D}"/>
          </ac:picMkLst>
        </pc:picChg>
        <pc:picChg chg="add mod">
          <ac:chgData name="Mishra, M.K. (Manish, Student M-CS)" userId="8a22b788-8ba7-473c-8814-40fa28c4012b" providerId="ADAL" clId="{3E5BDC52-E6B0-4BC2-9C35-997C4BB644D7}" dt="2023-12-20T15:49:24.534" v="38127" actId="1076"/>
          <ac:picMkLst>
            <pc:docMk/>
            <pc:sldMk cId="2245340115" sldId="323"/>
            <ac:picMk id="29" creationId="{C516D4C0-783E-7D94-FA4A-39A9C2606FB0}"/>
          </ac:picMkLst>
        </pc:picChg>
        <pc:picChg chg="add mod">
          <ac:chgData name="Mishra, M.K. (Manish, Student M-CS)" userId="8a22b788-8ba7-473c-8814-40fa28c4012b" providerId="ADAL" clId="{3E5BDC52-E6B0-4BC2-9C35-997C4BB644D7}" dt="2023-12-21T13:19:18.886" v="49756" actId="14100"/>
          <ac:picMkLst>
            <pc:docMk/>
            <pc:sldMk cId="2245340115" sldId="323"/>
            <ac:picMk id="31" creationId="{47E9B96F-C200-9F64-5AD7-C01605FF9D56}"/>
          </ac:picMkLst>
        </pc:picChg>
        <pc:picChg chg="add mod">
          <ac:chgData name="Mishra, M.K. (Manish, Student M-CS)" userId="8a22b788-8ba7-473c-8814-40fa28c4012b" providerId="ADAL" clId="{3E5BDC52-E6B0-4BC2-9C35-997C4BB644D7}" dt="2023-12-20T15:49:30.043" v="38129" actId="1076"/>
          <ac:picMkLst>
            <pc:docMk/>
            <pc:sldMk cId="2245340115" sldId="323"/>
            <ac:picMk id="35" creationId="{CDBE064F-3461-CCE1-7AFF-EF97F764AA89}"/>
          </ac:picMkLst>
        </pc:picChg>
        <pc:picChg chg="mod">
          <ac:chgData name="Mishra, M.K. (Manish, Student M-CS)" userId="8a22b788-8ba7-473c-8814-40fa28c4012b" providerId="ADAL" clId="{3E5BDC52-E6B0-4BC2-9C35-997C4BB644D7}" dt="2023-12-21T15:41:16.971" v="52345"/>
          <ac:picMkLst>
            <pc:docMk/>
            <pc:sldMk cId="2245340115" sldId="323"/>
            <ac:picMk id="37" creationId="{B3E6297E-7781-7000-C5D3-03425D4B7AD4}"/>
          </ac:picMkLst>
        </pc:picChg>
        <pc:picChg chg="mod">
          <ac:chgData name="Mishra, M.K. (Manish, Student M-CS)" userId="8a22b788-8ba7-473c-8814-40fa28c4012b" providerId="ADAL" clId="{3E5BDC52-E6B0-4BC2-9C35-997C4BB644D7}" dt="2023-12-21T15:41:16.971" v="52345"/>
          <ac:picMkLst>
            <pc:docMk/>
            <pc:sldMk cId="2245340115" sldId="323"/>
            <ac:picMk id="38" creationId="{2A2FB95E-77A0-FAB6-E3B5-0183D6AFE0FA}"/>
          </ac:picMkLst>
        </pc:picChg>
        <pc:picChg chg="mod">
          <ac:chgData name="Mishra, M.K. (Manish, Student M-CS)" userId="8a22b788-8ba7-473c-8814-40fa28c4012b" providerId="ADAL" clId="{3E5BDC52-E6B0-4BC2-9C35-997C4BB644D7}" dt="2023-12-21T15:41:16.971" v="52345"/>
          <ac:picMkLst>
            <pc:docMk/>
            <pc:sldMk cId="2245340115" sldId="323"/>
            <ac:picMk id="40" creationId="{08E4F983-DADD-4926-A5B6-7B7B22E9BDBF}"/>
          </ac:picMkLst>
        </pc:picChg>
        <pc:picChg chg="mod">
          <ac:chgData name="Mishra, M.K. (Manish, Student M-CS)" userId="8a22b788-8ba7-473c-8814-40fa28c4012b" providerId="ADAL" clId="{3E5BDC52-E6B0-4BC2-9C35-997C4BB644D7}" dt="2023-12-21T15:41:23.984" v="52347"/>
          <ac:picMkLst>
            <pc:docMk/>
            <pc:sldMk cId="2245340115" sldId="323"/>
            <ac:picMk id="44" creationId="{37674872-CF43-86D1-DB30-CA70CE314516}"/>
          </ac:picMkLst>
        </pc:picChg>
        <pc:picChg chg="mod">
          <ac:chgData name="Mishra, M.K. (Manish, Student M-CS)" userId="8a22b788-8ba7-473c-8814-40fa28c4012b" providerId="ADAL" clId="{3E5BDC52-E6B0-4BC2-9C35-997C4BB644D7}" dt="2023-12-21T15:41:23.984" v="52347"/>
          <ac:picMkLst>
            <pc:docMk/>
            <pc:sldMk cId="2245340115" sldId="323"/>
            <ac:picMk id="45" creationId="{4C4C6E65-EE78-1E21-A509-9621CD8239B4}"/>
          </ac:picMkLst>
        </pc:picChg>
      </pc:sldChg>
      <pc:sldChg chg="addSp delSp modSp add mod delAnim modAnim modNotesTx">
        <pc:chgData name="Mishra, M.K. (Manish, Student M-CS)" userId="8a22b788-8ba7-473c-8814-40fa28c4012b" providerId="ADAL" clId="{3E5BDC52-E6B0-4BC2-9C35-997C4BB644D7}" dt="2023-12-21T20:49:28.838" v="58585" actId="6549"/>
        <pc:sldMkLst>
          <pc:docMk/>
          <pc:sldMk cId="3826722251" sldId="324"/>
        </pc:sldMkLst>
        <pc:spChg chg="mod">
          <ac:chgData name="Mishra, M.K. (Manish, Student M-CS)" userId="8a22b788-8ba7-473c-8814-40fa28c4012b" providerId="ADAL" clId="{3E5BDC52-E6B0-4BC2-9C35-997C4BB644D7}" dt="2023-12-20T20:59:45.469" v="43316" actId="1076"/>
          <ac:spMkLst>
            <pc:docMk/>
            <pc:sldMk cId="3826722251" sldId="324"/>
            <ac:spMk id="2" creationId="{0F764065-D149-AEBC-E7FC-9D8967131165}"/>
          </ac:spMkLst>
        </pc:spChg>
        <pc:spChg chg="del">
          <ac:chgData name="Mishra, M.K. (Manish, Student M-CS)" userId="8a22b788-8ba7-473c-8814-40fa28c4012b" providerId="ADAL" clId="{3E5BDC52-E6B0-4BC2-9C35-997C4BB644D7}" dt="2023-12-20T20:30:47.168" v="42657" actId="478"/>
          <ac:spMkLst>
            <pc:docMk/>
            <pc:sldMk cId="3826722251" sldId="324"/>
            <ac:spMk id="6" creationId="{58F62472-957B-2AFA-864C-B2F45D9A11B4}"/>
          </ac:spMkLst>
        </pc:spChg>
        <pc:spChg chg="add mod">
          <ac:chgData name="Mishra, M.K. (Manish, Student M-CS)" userId="8a22b788-8ba7-473c-8814-40fa28c4012b" providerId="ADAL" clId="{3E5BDC52-E6B0-4BC2-9C35-997C4BB644D7}" dt="2023-12-21T20:04:18.193" v="58430" actId="1076"/>
          <ac:spMkLst>
            <pc:docMk/>
            <pc:sldMk cId="3826722251" sldId="324"/>
            <ac:spMk id="6" creationId="{F31CC8F5-8BE7-764D-B04E-B78CEA2AF9B8}"/>
          </ac:spMkLst>
        </pc:spChg>
        <pc:spChg chg="add mod">
          <ac:chgData name="Mishra, M.K. (Manish, Student M-CS)" userId="8a22b788-8ba7-473c-8814-40fa28c4012b" providerId="ADAL" clId="{3E5BDC52-E6B0-4BC2-9C35-997C4BB644D7}" dt="2023-12-21T16:53:34.956" v="55044" actId="1076"/>
          <ac:spMkLst>
            <pc:docMk/>
            <pc:sldMk cId="3826722251" sldId="324"/>
            <ac:spMk id="7" creationId="{E048D513-914C-46F4-8602-DC91B690F977}"/>
          </ac:spMkLst>
        </pc:spChg>
        <pc:spChg chg="del">
          <ac:chgData name="Mishra, M.K. (Manish, Student M-CS)" userId="8a22b788-8ba7-473c-8814-40fa28c4012b" providerId="ADAL" clId="{3E5BDC52-E6B0-4BC2-9C35-997C4BB644D7}" dt="2023-12-20T20:30:40.997" v="42655" actId="478"/>
          <ac:spMkLst>
            <pc:docMk/>
            <pc:sldMk cId="3826722251" sldId="324"/>
            <ac:spMk id="7" creationId="{EFEE246F-DC07-3E00-2A15-3122684703C0}"/>
          </ac:spMkLst>
        </pc:spChg>
        <pc:spChg chg="add mod">
          <ac:chgData name="Mishra, M.K. (Manish, Student M-CS)" userId="8a22b788-8ba7-473c-8814-40fa28c4012b" providerId="ADAL" clId="{3E5BDC52-E6B0-4BC2-9C35-997C4BB644D7}" dt="2023-12-21T16:53:31.582" v="55043" actId="1076"/>
          <ac:spMkLst>
            <pc:docMk/>
            <pc:sldMk cId="3826722251" sldId="324"/>
            <ac:spMk id="8" creationId="{69C26394-9787-4B2C-0E2C-B31F5A98E8F8}"/>
          </ac:spMkLst>
        </pc:spChg>
        <pc:spChg chg="mod">
          <ac:chgData name="Mishra, M.K. (Manish, Student M-CS)" userId="8a22b788-8ba7-473c-8814-40fa28c4012b" providerId="ADAL" clId="{3E5BDC52-E6B0-4BC2-9C35-997C4BB644D7}" dt="2023-12-20T21:16:44.240" v="43809" actId="20577"/>
          <ac:spMkLst>
            <pc:docMk/>
            <pc:sldMk cId="3826722251" sldId="324"/>
            <ac:spMk id="9" creationId="{25B74269-E122-48CC-19A0-8612DE84A548}"/>
          </ac:spMkLst>
        </pc:spChg>
        <pc:spChg chg="mod topLvl">
          <ac:chgData name="Mishra, M.K. (Manish, Student M-CS)" userId="8a22b788-8ba7-473c-8814-40fa28c4012b" providerId="ADAL" clId="{3E5BDC52-E6B0-4BC2-9C35-997C4BB644D7}" dt="2023-12-21T16:53:23.656" v="55042" actId="1076"/>
          <ac:spMkLst>
            <pc:docMk/>
            <pc:sldMk cId="3826722251" sldId="324"/>
            <ac:spMk id="24" creationId="{68B4390F-FCE3-ECBE-E913-73B7B59CE8B9}"/>
          </ac:spMkLst>
        </pc:spChg>
        <pc:spChg chg="mod">
          <ac:chgData name="Mishra, M.K. (Manish, Student M-CS)" userId="8a22b788-8ba7-473c-8814-40fa28c4012b" providerId="ADAL" clId="{3E5BDC52-E6B0-4BC2-9C35-997C4BB644D7}" dt="2023-12-21T20:13:10.409" v="58514" actId="1076"/>
          <ac:spMkLst>
            <pc:docMk/>
            <pc:sldMk cId="3826722251" sldId="324"/>
            <ac:spMk id="26" creationId="{8797C571-C6D4-D9A0-3083-312184B46B53}"/>
          </ac:spMkLst>
        </pc:spChg>
        <pc:spChg chg="mod">
          <ac:chgData name="Mishra, M.K. (Manish, Student M-CS)" userId="8a22b788-8ba7-473c-8814-40fa28c4012b" providerId="ADAL" clId="{3E5BDC52-E6B0-4BC2-9C35-997C4BB644D7}" dt="2023-12-21T20:14:36.484" v="58522" actId="1076"/>
          <ac:spMkLst>
            <pc:docMk/>
            <pc:sldMk cId="3826722251" sldId="324"/>
            <ac:spMk id="28" creationId="{E7DBB220-C66E-7946-F4F7-6CA279107DC1}"/>
          </ac:spMkLst>
        </pc:spChg>
        <pc:spChg chg="mod">
          <ac:chgData name="Mishra, M.K. (Manish, Student M-CS)" userId="8a22b788-8ba7-473c-8814-40fa28c4012b" providerId="ADAL" clId="{3E5BDC52-E6B0-4BC2-9C35-997C4BB644D7}" dt="2023-12-20T20:36:37.805" v="43003" actId="165"/>
          <ac:spMkLst>
            <pc:docMk/>
            <pc:sldMk cId="3826722251" sldId="324"/>
            <ac:spMk id="29" creationId="{21A1E53C-560C-4BB3-3E3D-0CB8E4EF6AFC}"/>
          </ac:spMkLst>
        </pc:spChg>
        <pc:spChg chg="mod">
          <ac:chgData name="Mishra, M.K. (Manish, Student M-CS)" userId="8a22b788-8ba7-473c-8814-40fa28c4012b" providerId="ADAL" clId="{3E5BDC52-E6B0-4BC2-9C35-997C4BB644D7}" dt="2023-12-20T20:36:37.805" v="43003" actId="165"/>
          <ac:spMkLst>
            <pc:docMk/>
            <pc:sldMk cId="3826722251" sldId="324"/>
            <ac:spMk id="30" creationId="{4A4A9037-081A-78BE-DA91-6C0443C473A0}"/>
          </ac:spMkLst>
        </pc:spChg>
        <pc:spChg chg="mod">
          <ac:chgData name="Mishra, M.K. (Manish, Student M-CS)" userId="8a22b788-8ba7-473c-8814-40fa28c4012b" providerId="ADAL" clId="{3E5BDC52-E6B0-4BC2-9C35-997C4BB644D7}" dt="2023-12-20T20:36:37.805" v="43003" actId="165"/>
          <ac:spMkLst>
            <pc:docMk/>
            <pc:sldMk cId="3826722251" sldId="324"/>
            <ac:spMk id="31" creationId="{42C9B5FA-B7DB-0D00-D5A0-331CA41DE47F}"/>
          </ac:spMkLst>
        </pc:spChg>
        <pc:spChg chg="mod">
          <ac:chgData name="Mishra, M.K. (Manish, Student M-CS)" userId="8a22b788-8ba7-473c-8814-40fa28c4012b" providerId="ADAL" clId="{3E5BDC52-E6B0-4BC2-9C35-997C4BB644D7}" dt="2023-12-20T20:36:37.805" v="43003" actId="165"/>
          <ac:spMkLst>
            <pc:docMk/>
            <pc:sldMk cId="3826722251" sldId="324"/>
            <ac:spMk id="32" creationId="{A970E9BF-5E05-CFFA-1855-0D4C06E2CED6}"/>
          </ac:spMkLst>
        </pc:spChg>
        <pc:spChg chg="mod">
          <ac:chgData name="Mishra, M.K. (Manish, Student M-CS)" userId="8a22b788-8ba7-473c-8814-40fa28c4012b" providerId="ADAL" clId="{3E5BDC52-E6B0-4BC2-9C35-997C4BB644D7}" dt="2023-12-20T20:36:37.805" v="43003" actId="165"/>
          <ac:spMkLst>
            <pc:docMk/>
            <pc:sldMk cId="3826722251" sldId="324"/>
            <ac:spMk id="33" creationId="{F1C4B70C-4371-E2CF-2D56-DF141608AD00}"/>
          </ac:spMkLst>
        </pc:spChg>
        <pc:spChg chg="mod">
          <ac:chgData name="Mishra, M.K. (Manish, Student M-CS)" userId="8a22b788-8ba7-473c-8814-40fa28c4012b" providerId="ADAL" clId="{3E5BDC52-E6B0-4BC2-9C35-997C4BB644D7}" dt="2023-12-20T20:36:37.805" v="43003" actId="165"/>
          <ac:spMkLst>
            <pc:docMk/>
            <pc:sldMk cId="3826722251" sldId="324"/>
            <ac:spMk id="34" creationId="{25DD31F6-FE79-A415-912F-7BC6731E9E1C}"/>
          </ac:spMkLst>
        </pc:spChg>
        <pc:spChg chg="mod">
          <ac:chgData name="Mishra, M.K. (Manish, Student M-CS)" userId="8a22b788-8ba7-473c-8814-40fa28c4012b" providerId="ADAL" clId="{3E5BDC52-E6B0-4BC2-9C35-997C4BB644D7}" dt="2023-12-20T20:36:37.805" v="43003" actId="165"/>
          <ac:spMkLst>
            <pc:docMk/>
            <pc:sldMk cId="3826722251" sldId="324"/>
            <ac:spMk id="35" creationId="{8E35795B-C456-080C-8AE0-28FF7E7E2C09}"/>
          </ac:spMkLst>
        </pc:spChg>
        <pc:spChg chg="mod">
          <ac:chgData name="Mishra, M.K. (Manish, Student M-CS)" userId="8a22b788-8ba7-473c-8814-40fa28c4012b" providerId="ADAL" clId="{3E5BDC52-E6B0-4BC2-9C35-997C4BB644D7}" dt="2023-12-20T20:36:37.805" v="43003" actId="165"/>
          <ac:spMkLst>
            <pc:docMk/>
            <pc:sldMk cId="3826722251" sldId="324"/>
            <ac:spMk id="36" creationId="{2861BD1D-59EC-FFF1-3CAC-F9EAC744A063}"/>
          </ac:spMkLst>
        </pc:spChg>
        <pc:spChg chg="mod">
          <ac:chgData name="Mishra, M.K. (Manish, Student M-CS)" userId="8a22b788-8ba7-473c-8814-40fa28c4012b" providerId="ADAL" clId="{3E5BDC52-E6B0-4BC2-9C35-997C4BB644D7}" dt="2023-12-20T20:36:37.805" v="43003" actId="165"/>
          <ac:spMkLst>
            <pc:docMk/>
            <pc:sldMk cId="3826722251" sldId="324"/>
            <ac:spMk id="37" creationId="{B0679F29-225B-10FE-2ED4-DBBFB0925995}"/>
          </ac:spMkLst>
        </pc:spChg>
        <pc:spChg chg="mod">
          <ac:chgData name="Mishra, M.K. (Manish, Student M-CS)" userId="8a22b788-8ba7-473c-8814-40fa28c4012b" providerId="ADAL" clId="{3E5BDC52-E6B0-4BC2-9C35-997C4BB644D7}" dt="2023-12-20T20:36:37.805" v="43003" actId="165"/>
          <ac:spMkLst>
            <pc:docMk/>
            <pc:sldMk cId="3826722251" sldId="324"/>
            <ac:spMk id="38" creationId="{43344FB5-8206-B0EC-F9C4-C162B298E166}"/>
          </ac:spMkLst>
        </pc:spChg>
        <pc:spChg chg="mod">
          <ac:chgData name="Mishra, M.K. (Manish, Student M-CS)" userId="8a22b788-8ba7-473c-8814-40fa28c4012b" providerId="ADAL" clId="{3E5BDC52-E6B0-4BC2-9C35-997C4BB644D7}" dt="2023-12-20T20:36:37.805" v="43003" actId="165"/>
          <ac:spMkLst>
            <pc:docMk/>
            <pc:sldMk cId="3826722251" sldId="324"/>
            <ac:spMk id="39" creationId="{3F3FA7AA-20A5-584A-23C4-17746BA20480}"/>
          </ac:spMkLst>
        </pc:spChg>
        <pc:spChg chg="mod">
          <ac:chgData name="Mishra, M.K. (Manish, Student M-CS)" userId="8a22b788-8ba7-473c-8814-40fa28c4012b" providerId="ADAL" clId="{3E5BDC52-E6B0-4BC2-9C35-997C4BB644D7}" dt="2023-12-20T20:36:37.805" v="43003" actId="165"/>
          <ac:spMkLst>
            <pc:docMk/>
            <pc:sldMk cId="3826722251" sldId="324"/>
            <ac:spMk id="40" creationId="{2F47517A-2570-9CF4-FFD0-2F221CDB7C94}"/>
          </ac:spMkLst>
        </pc:spChg>
        <pc:spChg chg="mod">
          <ac:chgData name="Mishra, M.K. (Manish, Student M-CS)" userId="8a22b788-8ba7-473c-8814-40fa28c4012b" providerId="ADAL" clId="{3E5BDC52-E6B0-4BC2-9C35-997C4BB644D7}" dt="2023-12-20T20:36:37.805" v="43003" actId="165"/>
          <ac:spMkLst>
            <pc:docMk/>
            <pc:sldMk cId="3826722251" sldId="324"/>
            <ac:spMk id="41" creationId="{9773B552-5C08-19A5-37B9-CFEC5CDF45A8}"/>
          </ac:spMkLst>
        </pc:spChg>
        <pc:spChg chg="mod">
          <ac:chgData name="Mishra, M.K. (Manish, Student M-CS)" userId="8a22b788-8ba7-473c-8814-40fa28c4012b" providerId="ADAL" clId="{3E5BDC52-E6B0-4BC2-9C35-997C4BB644D7}" dt="2023-12-21T20:04:27.815" v="58431" actId="1076"/>
          <ac:spMkLst>
            <pc:docMk/>
            <pc:sldMk cId="3826722251" sldId="324"/>
            <ac:spMk id="42" creationId="{EE55377A-5ED6-9A68-7B11-BD40B0046A9A}"/>
          </ac:spMkLst>
        </pc:spChg>
        <pc:spChg chg="mod">
          <ac:chgData name="Mishra, M.K. (Manish, Student M-CS)" userId="8a22b788-8ba7-473c-8814-40fa28c4012b" providerId="ADAL" clId="{3E5BDC52-E6B0-4BC2-9C35-997C4BB644D7}" dt="2023-12-20T20:36:37.805" v="43003" actId="165"/>
          <ac:spMkLst>
            <pc:docMk/>
            <pc:sldMk cId="3826722251" sldId="324"/>
            <ac:spMk id="43" creationId="{3AF45FEC-826E-AB09-E6AE-665D05533EF3}"/>
          </ac:spMkLst>
        </pc:spChg>
        <pc:spChg chg="mod">
          <ac:chgData name="Mishra, M.K. (Manish, Student M-CS)" userId="8a22b788-8ba7-473c-8814-40fa28c4012b" providerId="ADAL" clId="{3E5BDC52-E6B0-4BC2-9C35-997C4BB644D7}" dt="2023-12-20T20:36:37.805" v="43003" actId="165"/>
          <ac:spMkLst>
            <pc:docMk/>
            <pc:sldMk cId="3826722251" sldId="324"/>
            <ac:spMk id="44" creationId="{7DA2D994-B486-0F59-8656-793B27F2EF04}"/>
          </ac:spMkLst>
        </pc:spChg>
        <pc:spChg chg="add mod">
          <ac:chgData name="Mishra, M.K. (Manish, Student M-CS)" userId="8a22b788-8ba7-473c-8814-40fa28c4012b" providerId="ADAL" clId="{3E5BDC52-E6B0-4BC2-9C35-997C4BB644D7}" dt="2023-12-21T19:47:04.104" v="58404" actId="1076"/>
          <ac:spMkLst>
            <pc:docMk/>
            <pc:sldMk cId="3826722251" sldId="324"/>
            <ac:spMk id="45" creationId="{535A645A-BDFA-E044-5978-34F1EB0B932C}"/>
          </ac:spMkLst>
        </pc:spChg>
        <pc:spChg chg="add mod">
          <ac:chgData name="Mishra, M.K. (Manish, Student M-CS)" userId="8a22b788-8ba7-473c-8814-40fa28c4012b" providerId="ADAL" clId="{3E5BDC52-E6B0-4BC2-9C35-997C4BB644D7}" dt="2023-12-21T20:49:28.838" v="58585" actId="6549"/>
          <ac:spMkLst>
            <pc:docMk/>
            <pc:sldMk cId="3826722251" sldId="324"/>
            <ac:spMk id="46" creationId="{97A5A5A2-2C06-6EAB-EC49-26D155776A9F}"/>
          </ac:spMkLst>
        </pc:spChg>
        <pc:spChg chg="add del mod">
          <ac:chgData name="Mishra, M.K. (Manish, Student M-CS)" userId="8a22b788-8ba7-473c-8814-40fa28c4012b" providerId="ADAL" clId="{3E5BDC52-E6B0-4BC2-9C35-997C4BB644D7}" dt="2023-12-20T20:32:11.452" v="42703"/>
          <ac:spMkLst>
            <pc:docMk/>
            <pc:sldMk cId="3826722251" sldId="324"/>
            <ac:spMk id="46" creationId="{F9FCED79-042A-A724-E218-03BD5998F0FE}"/>
          </ac:spMkLst>
        </pc:spChg>
        <pc:spChg chg="add mod">
          <ac:chgData name="Mishra, M.K. (Manish, Student M-CS)" userId="8a22b788-8ba7-473c-8814-40fa28c4012b" providerId="ADAL" clId="{3E5BDC52-E6B0-4BC2-9C35-997C4BB644D7}" dt="2023-12-21T20:03:57.877" v="58428" actId="14100"/>
          <ac:spMkLst>
            <pc:docMk/>
            <pc:sldMk cId="3826722251" sldId="324"/>
            <ac:spMk id="47" creationId="{7B62A6DF-B477-FFAE-1FCC-51C7DBC80879}"/>
          </ac:spMkLst>
        </pc:spChg>
        <pc:spChg chg="add mod">
          <ac:chgData name="Mishra, M.K. (Manish, Student M-CS)" userId="8a22b788-8ba7-473c-8814-40fa28c4012b" providerId="ADAL" clId="{3E5BDC52-E6B0-4BC2-9C35-997C4BB644D7}" dt="2023-12-21T16:53:31.582" v="55043" actId="1076"/>
          <ac:spMkLst>
            <pc:docMk/>
            <pc:sldMk cId="3826722251" sldId="324"/>
            <ac:spMk id="48" creationId="{99F1561D-E1D3-497C-C3DA-78C2752EDB93}"/>
          </ac:spMkLst>
        </pc:spChg>
        <pc:spChg chg="add mod">
          <ac:chgData name="Mishra, M.K. (Manish, Student M-CS)" userId="8a22b788-8ba7-473c-8814-40fa28c4012b" providerId="ADAL" clId="{3E5BDC52-E6B0-4BC2-9C35-997C4BB644D7}" dt="2023-12-21T16:53:31.582" v="55043" actId="1076"/>
          <ac:spMkLst>
            <pc:docMk/>
            <pc:sldMk cId="3826722251" sldId="324"/>
            <ac:spMk id="49" creationId="{667C52FC-8585-7BF3-36F9-9F52E6E8C6BE}"/>
          </ac:spMkLst>
        </pc:spChg>
        <pc:spChg chg="add mod">
          <ac:chgData name="Mishra, M.K. (Manish, Student M-CS)" userId="8a22b788-8ba7-473c-8814-40fa28c4012b" providerId="ADAL" clId="{3E5BDC52-E6B0-4BC2-9C35-997C4BB644D7}" dt="2023-12-21T16:53:05.633" v="55039" actId="164"/>
          <ac:spMkLst>
            <pc:docMk/>
            <pc:sldMk cId="3826722251" sldId="324"/>
            <ac:spMk id="50" creationId="{74A06B6C-A1A7-7350-92A9-FE93C9A48668}"/>
          </ac:spMkLst>
        </pc:spChg>
        <pc:spChg chg="del">
          <ac:chgData name="Mishra, M.K. (Manish, Student M-CS)" userId="8a22b788-8ba7-473c-8814-40fa28c4012b" providerId="ADAL" clId="{3E5BDC52-E6B0-4BC2-9C35-997C4BB644D7}" dt="2023-12-20T20:30:43.898" v="42656" actId="478"/>
          <ac:spMkLst>
            <pc:docMk/>
            <pc:sldMk cId="3826722251" sldId="324"/>
            <ac:spMk id="50" creationId="{C7CA1817-8C32-3F1B-3CB1-3C7ACBBFCC03}"/>
          </ac:spMkLst>
        </pc:spChg>
        <pc:spChg chg="add mod">
          <ac:chgData name="Mishra, M.K. (Manish, Student M-CS)" userId="8a22b788-8ba7-473c-8814-40fa28c4012b" providerId="ADAL" clId="{3E5BDC52-E6B0-4BC2-9C35-997C4BB644D7}" dt="2023-12-21T20:04:06.948" v="58429" actId="1076"/>
          <ac:spMkLst>
            <pc:docMk/>
            <pc:sldMk cId="3826722251" sldId="324"/>
            <ac:spMk id="51" creationId="{0E8F0BA6-CF12-BBE1-D0C9-A76EEF4BD948}"/>
          </ac:spMkLst>
        </pc:spChg>
        <pc:spChg chg="add mod">
          <ac:chgData name="Mishra, M.K. (Manish, Student M-CS)" userId="8a22b788-8ba7-473c-8814-40fa28c4012b" providerId="ADAL" clId="{3E5BDC52-E6B0-4BC2-9C35-997C4BB644D7}" dt="2023-12-21T16:53:09.057" v="55040" actId="164"/>
          <ac:spMkLst>
            <pc:docMk/>
            <pc:sldMk cId="3826722251" sldId="324"/>
            <ac:spMk id="52" creationId="{1690174A-34A7-D9FC-348B-26DA90389D02}"/>
          </ac:spMkLst>
        </pc:spChg>
        <pc:spChg chg="add mod">
          <ac:chgData name="Mishra, M.K. (Manish, Student M-CS)" userId="8a22b788-8ba7-473c-8814-40fa28c4012b" providerId="ADAL" clId="{3E5BDC52-E6B0-4BC2-9C35-997C4BB644D7}" dt="2023-12-21T16:53:31.582" v="55043" actId="1076"/>
          <ac:spMkLst>
            <pc:docMk/>
            <pc:sldMk cId="3826722251" sldId="324"/>
            <ac:spMk id="53" creationId="{0BC104D3-7814-DBFB-936D-9C6B04549BA3}"/>
          </ac:spMkLst>
        </pc:spChg>
        <pc:spChg chg="add mod">
          <ac:chgData name="Mishra, M.K. (Manish, Student M-CS)" userId="8a22b788-8ba7-473c-8814-40fa28c4012b" providerId="ADAL" clId="{3E5BDC52-E6B0-4BC2-9C35-997C4BB644D7}" dt="2023-12-21T16:53:31.582" v="55043" actId="1076"/>
          <ac:spMkLst>
            <pc:docMk/>
            <pc:sldMk cId="3826722251" sldId="324"/>
            <ac:spMk id="54" creationId="{FAE45093-616F-F075-2027-3F6D5E36CBCD}"/>
          </ac:spMkLst>
        </pc:spChg>
        <pc:spChg chg="add mod">
          <ac:chgData name="Mishra, M.K. (Manish, Student M-CS)" userId="8a22b788-8ba7-473c-8814-40fa28c4012b" providerId="ADAL" clId="{3E5BDC52-E6B0-4BC2-9C35-997C4BB644D7}" dt="2023-12-21T16:53:31.582" v="55043" actId="1076"/>
          <ac:spMkLst>
            <pc:docMk/>
            <pc:sldMk cId="3826722251" sldId="324"/>
            <ac:spMk id="55" creationId="{B7F9970C-FC86-EB59-FDEB-1A591B207380}"/>
          </ac:spMkLst>
        </pc:spChg>
        <pc:spChg chg="add mod">
          <ac:chgData name="Mishra, M.K. (Manish, Student M-CS)" userId="8a22b788-8ba7-473c-8814-40fa28c4012b" providerId="ADAL" clId="{3E5BDC52-E6B0-4BC2-9C35-997C4BB644D7}" dt="2023-12-21T16:53:44.076" v="55047" actId="1076"/>
          <ac:spMkLst>
            <pc:docMk/>
            <pc:sldMk cId="3826722251" sldId="324"/>
            <ac:spMk id="56" creationId="{93C20911-84C8-80A3-449E-363792FEDB87}"/>
          </ac:spMkLst>
        </pc:spChg>
        <pc:spChg chg="add mod">
          <ac:chgData name="Mishra, M.K. (Manish, Student M-CS)" userId="8a22b788-8ba7-473c-8814-40fa28c4012b" providerId="ADAL" clId="{3E5BDC52-E6B0-4BC2-9C35-997C4BB644D7}" dt="2023-12-21T16:53:09.057" v="55040" actId="164"/>
          <ac:spMkLst>
            <pc:docMk/>
            <pc:sldMk cId="3826722251" sldId="324"/>
            <ac:spMk id="57" creationId="{1BF7918D-1813-8B64-0E98-1F350F456007}"/>
          </ac:spMkLst>
        </pc:spChg>
        <pc:spChg chg="add mod">
          <ac:chgData name="Mishra, M.K. (Manish, Student M-CS)" userId="8a22b788-8ba7-473c-8814-40fa28c4012b" providerId="ADAL" clId="{3E5BDC52-E6B0-4BC2-9C35-997C4BB644D7}" dt="2023-12-21T16:53:01.894" v="55038" actId="164"/>
          <ac:spMkLst>
            <pc:docMk/>
            <pc:sldMk cId="3826722251" sldId="324"/>
            <ac:spMk id="58" creationId="{E015468E-E9D2-A583-A31D-24C04C4FEF77}"/>
          </ac:spMkLst>
        </pc:spChg>
        <pc:spChg chg="add mod">
          <ac:chgData name="Mishra, M.K. (Manish, Student M-CS)" userId="8a22b788-8ba7-473c-8814-40fa28c4012b" providerId="ADAL" clId="{3E5BDC52-E6B0-4BC2-9C35-997C4BB644D7}" dt="2023-12-21T16:53:01.894" v="55038" actId="164"/>
          <ac:spMkLst>
            <pc:docMk/>
            <pc:sldMk cId="3826722251" sldId="324"/>
            <ac:spMk id="59" creationId="{02EFE759-15D2-2EFA-9F7A-3A0A6399697C}"/>
          </ac:spMkLst>
        </pc:spChg>
        <pc:spChg chg="add del">
          <ac:chgData name="Mishra, M.K. (Manish, Student M-CS)" userId="8a22b788-8ba7-473c-8814-40fa28c4012b" providerId="ADAL" clId="{3E5BDC52-E6B0-4BC2-9C35-997C4BB644D7}" dt="2023-12-21T17:14:16.936" v="55281" actId="11529"/>
          <ac:spMkLst>
            <pc:docMk/>
            <pc:sldMk cId="3826722251" sldId="324"/>
            <ac:spMk id="65" creationId="{661CD2D9-F10F-618B-658C-EB416BEDD5D9}"/>
          </ac:spMkLst>
        </pc:spChg>
        <pc:grpChg chg="add del mod ord">
          <ac:chgData name="Mishra, M.K. (Manish, Student M-CS)" userId="8a22b788-8ba7-473c-8814-40fa28c4012b" providerId="ADAL" clId="{3E5BDC52-E6B0-4BC2-9C35-997C4BB644D7}" dt="2023-12-20T20:36:37.805" v="43003" actId="165"/>
          <ac:grpSpMkLst>
            <pc:docMk/>
            <pc:sldMk cId="3826722251" sldId="324"/>
            <ac:grpSpMk id="8" creationId="{85506096-016A-643A-336B-68FA3BEF7115}"/>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0" creationId="{2D56D404-6B99-CB79-C62B-A4435BE41C7B}"/>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1" creationId="{F6D4F40D-0DAC-9272-95FD-0D6240E90C69}"/>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2" creationId="{7D214323-2DC0-82B6-C1FB-AFC24BA48C85}"/>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3" creationId="{1CE8227F-1206-2E53-9CCB-25F0A501F532}"/>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5" creationId="{B36C804F-4BBA-717F-E533-5B41BD968AE1}"/>
          </ac:grpSpMkLst>
        </pc:grpChg>
        <pc:grpChg chg="del mod topLvl">
          <ac:chgData name="Mishra, M.K. (Manish, Student M-CS)" userId="8a22b788-8ba7-473c-8814-40fa28c4012b" providerId="ADAL" clId="{3E5BDC52-E6B0-4BC2-9C35-997C4BB644D7}" dt="2023-12-21T17:00:33.286" v="55075" actId="478"/>
          <ac:grpSpMkLst>
            <pc:docMk/>
            <pc:sldMk cId="3826722251" sldId="324"/>
            <ac:grpSpMk id="17" creationId="{35760524-05EC-4E19-EE8E-EB6579BE8A26}"/>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19" creationId="{0A979EE6-C7BD-7CC6-0539-74BE0EF4B53D}"/>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21" creationId="{BCD1C63E-C66E-1F9B-908B-C0C388681B85}"/>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22" creationId="{E2816E9C-43FC-7752-0A38-8E0301C8582A}"/>
          </ac:grpSpMkLst>
        </pc:grpChg>
        <pc:grpChg chg="mod topLvl">
          <ac:chgData name="Mishra, M.K. (Manish, Student M-CS)" userId="8a22b788-8ba7-473c-8814-40fa28c4012b" providerId="ADAL" clId="{3E5BDC52-E6B0-4BC2-9C35-997C4BB644D7}" dt="2023-12-21T16:53:23.656" v="55042" actId="1076"/>
          <ac:grpSpMkLst>
            <pc:docMk/>
            <pc:sldMk cId="3826722251" sldId="324"/>
            <ac:grpSpMk id="23" creationId="{B0BD711B-6ACE-E070-27F2-4ABC00E28A90}"/>
          </ac:grpSpMkLst>
        </pc:grpChg>
        <pc:grpChg chg="add mod">
          <ac:chgData name="Mishra, M.K. (Manish, Student M-CS)" userId="8a22b788-8ba7-473c-8814-40fa28c4012b" providerId="ADAL" clId="{3E5BDC52-E6B0-4BC2-9C35-997C4BB644D7}" dt="2023-12-21T16:53:58.690" v="55050" actId="1076"/>
          <ac:grpSpMkLst>
            <pc:docMk/>
            <pc:sldMk cId="3826722251" sldId="324"/>
            <ac:grpSpMk id="60" creationId="{E1D9E699-BD68-86F7-6696-4169A1255F93}"/>
          </ac:grpSpMkLst>
        </pc:grpChg>
        <pc:grpChg chg="add mod">
          <ac:chgData name="Mishra, M.K. (Manish, Student M-CS)" userId="8a22b788-8ba7-473c-8814-40fa28c4012b" providerId="ADAL" clId="{3E5BDC52-E6B0-4BC2-9C35-997C4BB644D7}" dt="2023-12-21T16:53:50.946" v="55048" actId="1076"/>
          <ac:grpSpMkLst>
            <pc:docMk/>
            <pc:sldMk cId="3826722251" sldId="324"/>
            <ac:grpSpMk id="61" creationId="{31EF56A9-BBFD-3D5E-66A0-71205938A7AC}"/>
          </ac:grpSpMkLst>
        </pc:grpChg>
        <pc:grpChg chg="add mod">
          <ac:chgData name="Mishra, M.K. (Manish, Student M-CS)" userId="8a22b788-8ba7-473c-8814-40fa28c4012b" providerId="ADAL" clId="{3E5BDC52-E6B0-4BC2-9C35-997C4BB644D7}" dt="2023-12-21T16:53:54.607" v="55049" actId="1076"/>
          <ac:grpSpMkLst>
            <pc:docMk/>
            <pc:sldMk cId="3826722251" sldId="324"/>
            <ac:grpSpMk id="62" creationId="{CF1671FE-60B6-7245-2516-C7F799EB6CAC}"/>
          </ac:grpSpMkLst>
        </pc:grpChg>
        <pc:picChg chg="del mod">
          <ac:chgData name="Mishra, M.K. (Manish, Student M-CS)" userId="8a22b788-8ba7-473c-8814-40fa28c4012b" providerId="ADAL" clId="{3E5BDC52-E6B0-4BC2-9C35-997C4BB644D7}" dt="2023-12-20T20:36:21.906" v="43000" actId="478"/>
          <ac:picMkLst>
            <pc:docMk/>
            <pc:sldMk cId="3826722251" sldId="324"/>
            <ac:picMk id="52" creationId="{51D29DC4-463C-C3C5-B42D-369053BEC2A1}"/>
          </ac:picMkLst>
        </pc:picChg>
        <pc:cxnChg chg="mod topLvl">
          <ac:chgData name="Mishra, M.K. (Manish, Student M-CS)" userId="8a22b788-8ba7-473c-8814-40fa28c4012b" providerId="ADAL" clId="{3E5BDC52-E6B0-4BC2-9C35-997C4BB644D7}" dt="2023-12-21T20:14:55.275" v="58525" actId="14100"/>
          <ac:cxnSpMkLst>
            <pc:docMk/>
            <pc:sldMk cId="3826722251" sldId="324"/>
            <ac:cxnSpMk id="14" creationId="{2BF28E24-EA1F-64EA-6980-965D729DC109}"/>
          </ac:cxnSpMkLst>
        </pc:cxnChg>
        <pc:cxnChg chg="del mod topLvl">
          <ac:chgData name="Mishra, M.K. (Manish, Student M-CS)" userId="8a22b788-8ba7-473c-8814-40fa28c4012b" providerId="ADAL" clId="{3E5BDC52-E6B0-4BC2-9C35-997C4BB644D7}" dt="2023-12-21T17:00:33.286" v="55075" actId="478"/>
          <ac:cxnSpMkLst>
            <pc:docMk/>
            <pc:sldMk cId="3826722251" sldId="324"/>
            <ac:cxnSpMk id="16" creationId="{F8F7D361-82EF-C8DB-3090-EDA271E52BF3}"/>
          </ac:cxnSpMkLst>
        </pc:cxnChg>
        <pc:cxnChg chg="mod topLvl">
          <ac:chgData name="Mishra, M.K. (Manish, Student M-CS)" userId="8a22b788-8ba7-473c-8814-40fa28c4012b" providerId="ADAL" clId="{3E5BDC52-E6B0-4BC2-9C35-997C4BB644D7}" dt="2023-12-21T20:14:49.758" v="58523" actId="14100"/>
          <ac:cxnSpMkLst>
            <pc:docMk/>
            <pc:sldMk cId="3826722251" sldId="324"/>
            <ac:cxnSpMk id="18" creationId="{70E49B11-50BF-7D78-F4BB-74F105DF6911}"/>
          </ac:cxnSpMkLst>
        </pc:cxnChg>
        <pc:cxnChg chg="mod topLvl">
          <ac:chgData name="Mishra, M.K. (Manish, Student M-CS)" userId="8a22b788-8ba7-473c-8814-40fa28c4012b" providerId="ADAL" clId="{3E5BDC52-E6B0-4BC2-9C35-997C4BB644D7}" dt="2023-12-21T20:14:52.319" v="58524" actId="14100"/>
          <ac:cxnSpMkLst>
            <pc:docMk/>
            <pc:sldMk cId="3826722251" sldId="324"/>
            <ac:cxnSpMk id="20" creationId="{65E257D8-4EF2-7CFF-86AA-2EA26CED9D1A}"/>
          </ac:cxnSpMkLst>
        </pc:cxnChg>
        <pc:cxnChg chg="mod">
          <ac:chgData name="Mishra, M.K. (Manish, Student M-CS)" userId="8a22b788-8ba7-473c-8814-40fa28c4012b" providerId="ADAL" clId="{3E5BDC52-E6B0-4BC2-9C35-997C4BB644D7}" dt="2023-12-21T20:14:30.146" v="58521" actId="1582"/>
          <ac:cxnSpMkLst>
            <pc:docMk/>
            <pc:sldMk cId="3826722251" sldId="324"/>
            <ac:cxnSpMk id="25" creationId="{067D7016-069E-6356-5A83-500348FD30C9}"/>
          </ac:cxnSpMkLst>
        </pc:cxnChg>
        <pc:cxnChg chg="mod">
          <ac:chgData name="Mishra, M.K. (Manish, Student M-CS)" userId="8a22b788-8ba7-473c-8814-40fa28c4012b" providerId="ADAL" clId="{3E5BDC52-E6B0-4BC2-9C35-997C4BB644D7}" dt="2023-12-21T20:14:08.316" v="58517" actId="1582"/>
          <ac:cxnSpMkLst>
            <pc:docMk/>
            <pc:sldMk cId="3826722251" sldId="324"/>
            <ac:cxnSpMk id="27" creationId="{5382944F-82E6-A79F-4395-DE1CBF337C26}"/>
          </ac:cxnSpMkLst>
        </pc:cxnChg>
      </pc:sldChg>
      <pc:sldChg chg="add del">
        <pc:chgData name="Mishra, M.K. (Manish, Student M-CS)" userId="8a22b788-8ba7-473c-8814-40fa28c4012b" providerId="ADAL" clId="{3E5BDC52-E6B0-4BC2-9C35-997C4BB644D7}" dt="2023-12-20T21:34:40.724" v="43989" actId="47"/>
        <pc:sldMkLst>
          <pc:docMk/>
          <pc:sldMk cId="52991134" sldId="325"/>
        </pc:sldMkLst>
      </pc:sldChg>
      <pc:sldChg chg="delSp modSp add del mod delAnim modShow">
        <pc:chgData name="Mishra, M.K. (Manish, Student M-CS)" userId="8a22b788-8ba7-473c-8814-40fa28c4012b" providerId="ADAL" clId="{3E5BDC52-E6B0-4BC2-9C35-997C4BB644D7}" dt="2023-12-20T21:28:35.696" v="43907" actId="47"/>
        <pc:sldMkLst>
          <pc:docMk/>
          <pc:sldMk cId="1167103239" sldId="325"/>
        </pc:sldMkLst>
        <pc:grpChg chg="del">
          <ac:chgData name="Mishra, M.K. (Manish, Student M-CS)" userId="8a22b788-8ba7-473c-8814-40fa28c4012b" providerId="ADAL" clId="{3E5BDC52-E6B0-4BC2-9C35-997C4BB644D7}" dt="2023-12-20T21:17:11.523" v="43819" actId="478"/>
          <ac:grpSpMkLst>
            <pc:docMk/>
            <pc:sldMk cId="1167103239" sldId="325"/>
            <ac:grpSpMk id="23" creationId="{D1E6B30D-FF4C-9989-6C7C-40AED3BEBC7B}"/>
          </ac:grpSpMkLst>
        </pc:grpChg>
        <pc:cxnChg chg="mod">
          <ac:chgData name="Mishra, M.K. (Manish, Student M-CS)" userId="8a22b788-8ba7-473c-8814-40fa28c4012b" providerId="ADAL" clId="{3E5BDC52-E6B0-4BC2-9C35-997C4BB644D7}" dt="2023-12-20T21:17:11.523" v="43819" actId="478"/>
          <ac:cxnSpMkLst>
            <pc:docMk/>
            <pc:sldMk cId="1167103239" sldId="325"/>
            <ac:cxnSpMk id="16" creationId="{252FA33F-8650-9883-DBE1-3D7ADAB3341E}"/>
          </ac:cxnSpMkLst>
        </pc:cxnChg>
        <pc:cxnChg chg="mod">
          <ac:chgData name="Mishra, M.K. (Manish, Student M-CS)" userId="8a22b788-8ba7-473c-8814-40fa28c4012b" providerId="ADAL" clId="{3E5BDC52-E6B0-4BC2-9C35-997C4BB644D7}" dt="2023-12-20T21:17:11.523" v="43819" actId="478"/>
          <ac:cxnSpMkLst>
            <pc:docMk/>
            <pc:sldMk cId="1167103239" sldId="325"/>
            <ac:cxnSpMk id="19" creationId="{6CA2F66A-83DB-4D98-59EE-2BE10A3287DC}"/>
          </ac:cxnSpMkLst>
        </pc:cxnChg>
      </pc:sldChg>
      <pc:sldChg chg="addSp delSp modSp add del mod ord modAnim modNotesTx">
        <pc:chgData name="Mishra, M.K. (Manish, Student M-CS)" userId="8a22b788-8ba7-473c-8814-40fa28c4012b" providerId="ADAL" clId="{3E5BDC52-E6B0-4BC2-9C35-997C4BB644D7}" dt="2023-12-21T22:09:33.789" v="61172" actId="47"/>
        <pc:sldMkLst>
          <pc:docMk/>
          <pc:sldMk cId="2391751850" sldId="325"/>
        </pc:sldMkLst>
        <pc:spChg chg="add del mod">
          <ac:chgData name="Mishra, M.K. (Manish, Student M-CS)" userId="8a22b788-8ba7-473c-8814-40fa28c4012b" providerId="ADAL" clId="{3E5BDC52-E6B0-4BC2-9C35-997C4BB644D7}" dt="2023-12-21T19:26:13.911" v="58356"/>
          <ac:spMkLst>
            <pc:docMk/>
            <pc:sldMk cId="2391751850" sldId="325"/>
            <ac:spMk id="6" creationId="{589149EA-62DF-4539-0BD7-1777A2DFC5F9}"/>
          </ac:spMkLst>
        </pc:spChg>
        <pc:spChg chg="add mod">
          <ac:chgData name="Mishra, M.K. (Manish, Student M-CS)" userId="8a22b788-8ba7-473c-8814-40fa28c4012b" providerId="ADAL" clId="{3E5BDC52-E6B0-4BC2-9C35-997C4BB644D7}" dt="2023-12-21T20:50:43.973" v="58615" actId="14100"/>
          <ac:spMkLst>
            <pc:docMk/>
            <pc:sldMk cId="2391751850" sldId="325"/>
            <ac:spMk id="6" creationId="{8B06FD5E-4342-34BB-3CCE-6655DE49392D}"/>
          </ac:spMkLst>
        </pc:spChg>
        <pc:spChg chg="del">
          <ac:chgData name="Mishra, M.K. (Manish, Student M-CS)" userId="8a22b788-8ba7-473c-8814-40fa28c4012b" providerId="ADAL" clId="{3E5BDC52-E6B0-4BC2-9C35-997C4BB644D7}" dt="2023-12-20T23:26:23.345" v="45917" actId="478"/>
          <ac:spMkLst>
            <pc:docMk/>
            <pc:sldMk cId="2391751850" sldId="325"/>
            <ac:spMk id="6" creationId="{C555F7A2-3753-CEB1-0711-2DD11EF7BB36}"/>
          </ac:spMkLst>
        </pc:spChg>
        <pc:spChg chg="del mod">
          <ac:chgData name="Mishra, M.K. (Manish, Student M-CS)" userId="8a22b788-8ba7-473c-8814-40fa28c4012b" providerId="ADAL" clId="{3E5BDC52-E6B0-4BC2-9C35-997C4BB644D7}" dt="2023-12-21T19:26:27.656" v="58359" actId="478"/>
          <ac:spMkLst>
            <pc:docMk/>
            <pc:sldMk cId="2391751850" sldId="325"/>
            <ac:spMk id="7" creationId="{E88168CA-C618-75BF-C1A3-E082100781AC}"/>
          </ac:spMkLst>
        </pc:spChg>
        <pc:spChg chg="add del">
          <ac:chgData name="Mishra, M.K. (Manish, Student M-CS)" userId="8a22b788-8ba7-473c-8814-40fa28c4012b" providerId="ADAL" clId="{3E5BDC52-E6B0-4BC2-9C35-997C4BB644D7}" dt="2023-12-20T22:10:13.177" v="44529" actId="478"/>
          <ac:spMkLst>
            <pc:docMk/>
            <pc:sldMk cId="2391751850" sldId="325"/>
            <ac:spMk id="8" creationId="{CB2C52A1-D1B9-4CBE-2252-18A676FDAD89}"/>
          </ac:spMkLst>
        </pc:spChg>
        <pc:spChg chg="mod">
          <ac:chgData name="Mishra, M.K. (Manish, Student M-CS)" userId="8a22b788-8ba7-473c-8814-40fa28c4012b" providerId="ADAL" clId="{3E5BDC52-E6B0-4BC2-9C35-997C4BB644D7}" dt="2023-12-20T22:35:10.040" v="45316" actId="20577"/>
          <ac:spMkLst>
            <pc:docMk/>
            <pc:sldMk cId="2391751850" sldId="325"/>
            <ac:spMk id="9" creationId="{25B74269-E122-48CC-19A0-8612DE84A548}"/>
          </ac:spMkLst>
        </pc:spChg>
        <pc:spChg chg="del">
          <ac:chgData name="Mishra, M.K. (Manish, Student M-CS)" userId="8a22b788-8ba7-473c-8814-40fa28c4012b" providerId="ADAL" clId="{3E5BDC52-E6B0-4BC2-9C35-997C4BB644D7}" dt="2023-12-21T19:26:24.895" v="58358" actId="478"/>
          <ac:spMkLst>
            <pc:docMk/>
            <pc:sldMk cId="2391751850" sldId="325"/>
            <ac:spMk id="10" creationId="{BC231DA1-EB4C-5793-27B9-1EE7B869A29C}"/>
          </ac:spMkLst>
        </pc:spChg>
        <pc:spChg chg="del">
          <ac:chgData name="Mishra, M.K. (Manish, Student M-CS)" userId="8a22b788-8ba7-473c-8814-40fa28c4012b" providerId="ADAL" clId="{3E5BDC52-E6B0-4BC2-9C35-997C4BB644D7}" dt="2023-12-21T19:26:24.895" v="58358" actId="478"/>
          <ac:spMkLst>
            <pc:docMk/>
            <pc:sldMk cId="2391751850" sldId="325"/>
            <ac:spMk id="11" creationId="{7753B3E6-DA34-8FF3-3858-1FEDDEE63E48}"/>
          </ac:spMkLst>
        </pc:spChg>
        <pc:spChg chg="add mod">
          <ac:chgData name="Mishra, M.K. (Manish, Student M-CS)" userId="8a22b788-8ba7-473c-8814-40fa28c4012b" providerId="ADAL" clId="{3E5BDC52-E6B0-4BC2-9C35-997C4BB644D7}" dt="2023-12-21T19:26:59.911" v="58365" actId="1076"/>
          <ac:spMkLst>
            <pc:docMk/>
            <pc:sldMk cId="2391751850" sldId="325"/>
            <ac:spMk id="12" creationId="{81919878-095F-E035-4A4C-B48B3A699EBC}"/>
          </ac:spMkLst>
        </pc:spChg>
        <pc:spChg chg="add mod">
          <ac:chgData name="Mishra, M.K. (Manish, Student M-CS)" userId="8a22b788-8ba7-473c-8814-40fa28c4012b" providerId="ADAL" clId="{3E5BDC52-E6B0-4BC2-9C35-997C4BB644D7}" dt="2023-12-21T19:26:59.911" v="58365" actId="1076"/>
          <ac:spMkLst>
            <pc:docMk/>
            <pc:sldMk cId="2391751850" sldId="325"/>
            <ac:spMk id="13" creationId="{5C20E879-E094-8D43-E7D2-8B67B4CFDB4F}"/>
          </ac:spMkLst>
        </pc:spChg>
        <pc:spChg chg="add del mod">
          <ac:chgData name="Mishra, M.K. (Manish, Student M-CS)" userId="8a22b788-8ba7-473c-8814-40fa28c4012b" providerId="ADAL" clId="{3E5BDC52-E6B0-4BC2-9C35-997C4BB644D7}" dt="2023-12-21T19:26:53.231" v="58364" actId="478"/>
          <ac:spMkLst>
            <pc:docMk/>
            <pc:sldMk cId="2391751850" sldId="325"/>
            <ac:spMk id="14" creationId="{8A41532D-82DF-10B4-D86D-D279AE422C2C}"/>
          </ac:spMkLst>
        </pc:spChg>
        <pc:spChg chg="mod">
          <ac:chgData name="Mishra, M.K. (Manish, Student M-CS)" userId="8a22b788-8ba7-473c-8814-40fa28c4012b" providerId="ADAL" clId="{3E5BDC52-E6B0-4BC2-9C35-997C4BB644D7}" dt="2023-12-21T19:26:07.930" v="58355"/>
          <ac:spMkLst>
            <pc:docMk/>
            <pc:sldMk cId="2391751850" sldId="325"/>
            <ac:spMk id="16" creationId="{C22693C9-F952-426A-B54F-C8438617BF08}"/>
          </ac:spMkLst>
        </pc:spChg>
        <pc:spChg chg="add del mod">
          <ac:chgData name="Mishra, M.K. (Manish, Student M-CS)" userId="8a22b788-8ba7-473c-8814-40fa28c4012b" providerId="ADAL" clId="{3E5BDC52-E6B0-4BC2-9C35-997C4BB644D7}" dt="2023-12-21T19:26:13.911" v="58356"/>
          <ac:spMkLst>
            <pc:docMk/>
            <pc:sldMk cId="2391751850" sldId="325"/>
            <ac:spMk id="20" creationId="{BDFA7138-902C-45E5-33CB-8880AA43DDC6}"/>
          </ac:spMkLst>
        </pc:spChg>
        <pc:spChg chg="del">
          <ac:chgData name="Mishra, M.K. (Manish, Student M-CS)" userId="8a22b788-8ba7-473c-8814-40fa28c4012b" providerId="ADAL" clId="{3E5BDC52-E6B0-4BC2-9C35-997C4BB644D7}" dt="2023-12-21T19:26:24.895" v="58358" actId="478"/>
          <ac:spMkLst>
            <pc:docMk/>
            <pc:sldMk cId="2391751850" sldId="325"/>
            <ac:spMk id="21" creationId="{B0FD8405-7B82-6B5E-4524-1B3F3CC273B7}"/>
          </ac:spMkLst>
        </pc:spChg>
        <pc:spChg chg="add mod">
          <ac:chgData name="Mishra, M.K. (Manish, Student M-CS)" userId="8a22b788-8ba7-473c-8814-40fa28c4012b" providerId="ADAL" clId="{3E5BDC52-E6B0-4BC2-9C35-997C4BB644D7}" dt="2023-12-21T19:26:59.911" v="58365" actId="1076"/>
          <ac:spMkLst>
            <pc:docMk/>
            <pc:sldMk cId="2391751850" sldId="325"/>
            <ac:spMk id="22" creationId="{73F4C1E8-8F1F-75F6-A0A6-9D6543E8B320}"/>
          </ac:spMkLst>
        </pc:spChg>
        <pc:spChg chg="mod">
          <ac:chgData name="Mishra, M.K. (Manish, Student M-CS)" userId="8a22b788-8ba7-473c-8814-40fa28c4012b" providerId="ADAL" clId="{3E5BDC52-E6B0-4BC2-9C35-997C4BB644D7}" dt="2023-12-21T19:26:28.071" v="58360"/>
          <ac:spMkLst>
            <pc:docMk/>
            <pc:sldMk cId="2391751850" sldId="325"/>
            <ac:spMk id="25" creationId="{354A8A3E-74BC-B868-9067-73D8397A920A}"/>
          </ac:spMkLst>
        </pc:spChg>
        <pc:spChg chg="add mod">
          <ac:chgData name="Mishra, M.K. (Manish, Student M-CS)" userId="8a22b788-8ba7-473c-8814-40fa28c4012b" providerId="ADAL" clId="{3E5BDC52-E6B0-4BC2-9C35-997C4BB644D7}" dt="2023-12-21T19:26:59.911" v="58365" actId="1076"/>
          <ac:spMkLst>
            <pc:docMk/>
            <pc:sldMk cId="2391751850" sldId="325"/>
            <ac:spMk id="28" creationId="{5BFB3DC4-D3DD-778B-5301-E3F4CB9B8779}"/>
          </ac:spMkLst>
        </pc:spChg>
        <pc:grpChg chg="add del mod">
          <ac:chgData name="Mishra, M.K. (Manish, Student M-CS)" userId="8a22b788-8ba7-473c-8814-40fa28c4012b" providerId="ADAL" clId="{3E5BDC52-E6B0-4BC2-9C35-997C4BB644D7}" dt="2023-12-21T19:26:13.911" v="58356"/>
          <ac:grpSpMkLst>
            <pc:docMk/>
            <pc:sldMk cId="2391751850" sldId="325"/>
            <ac:grpSpMk id="8" creationId="{727C18E2-2044-B10E-0A4F-D6B0CAF2F927}"/>
          </ac:grpSpMkLst>
        </pc:grpChg>
        <pc:grpChg chg="add mod">
          <ac:chgData name="Mishra, M.K. (Manish, Student M-CS)" userId="8a22b788-8ba7-473c-8814-40fa28c4012b" providerId="ADAL" clId="{3E5BDC52-E6B0-4BC2-9C35-997C4BB644D7}" dt="2023-12-21T19:26:59.911" v="58365" actId="1076"/>
          <ac:grpSpMkLst>
            <pc:docMk/>
            <pc:sldMk cId="2391751850" sldId="325"/>
            <ac:grpSpMk id="23" creationId="{BDF79880-F765-B469-883C-AEB27EAE5BD7}"/>
          </ac:grpSpMkLst>
        </pc:grpChg>
        <pc:picChg chg="mod">
          <ac:chgData name="Mishra, M.K. (Manish, Student M-CS)" userId="8a22b788-8ba7-473c-8814-40fa28c4012b" providerId="ADAL" clId="{3E5BDC52-E6B0-4BC2-9C35-997C4BB644D7}" dt="2023-12-21T19:26:07.930" v="58355"/>
          <ac:picMkLst>
            <pc:docMk/>
            <pc:sldMk cId="2391751850" sldId="325"/>
            <ac:picMk id="15" creationId="{38F7BF17-5A5D-5E0C-D576-F291232BF63A}"/>
          </ac:picMkLst>
        </pc:picChg>
        <pc:picChg chg="del">
          <ac:chgData name="Mishra, M.K. (Manish, Student M-CS)" userId="8a22b788-8ba7-473c-8814-40fa28c4012b" providerId="ADAL" clId="{3E5BDC52-E6B0-4BC2-9C35-997C4BB644D7}" dt="2023-12-21T19:26:24.895" v="58358" actId="478"/>
          <ac:picMkLst>
            <pc:docMk/>
            <pc:sldMk cId="2391751850" sldId="325"/>
            <ac:picMk id="17" creationId="{51541971-5839-3848-0D81-FEA41D9E655E}"/>
          </ac:picMkLst>
        </pc:picChg>
        <pc:picChg chg="mod">
          <ac:chgData name="Mishra, M.K. (Manish, Student M-CS)" userId="8a22b788-8ba7-473c-8814-40fa28c4012b" providerId="ADAL" clId="{3E5BDC52-E6B0-4BC2-9C35-997C4BB644D7}" dt="2023-12-21T19:26:07.930" v="58355"/>
          <ac:picMkLst>
            <pc:docMk/>
            <pc:sldMk cId="2391751850" sldId="325"/>
            <ac:picMk id="18" creationId="{41052F93-3C5F-34BA-DCC8-99520D2D1A24}"/>
          </ac:picMkLst>
        </pc:picChg>
        <pc:picChg chg="mod">
          <ac:chgData name="Mishra, M.K. (Manish, Student M-CS)" userId="8a22b788-8ba7-473c-8814-40fa28c4012b" providerId="ADAL" clId="{3E5BDC52-E6B0-4BC2-9C35-997C4BB644D7}" dt="2023-12-21T19:26:07.930" v="58355"/>
          <ac:picMkLst>
            <pc:docMk/>
            <pc:sldMk cId="2391751850" sldId="325"/>
            <ac:picMk id="19" creationId="{27AD45EB-987E-08D9-427D-4CC01FC8D903}"/>
          </ac:picMkLst>
        </pc:picChg>
        <pc:picChg chg="mod">
          <ac:chgData name="Mishra, M.K. (Manish, Student M-CS)" userId="8a22b788-8ba7-473c-8814-40fa28c4012b" providerId="ADAL" clId="{3E5BDC52-E6B0-4BC2-9C35-997C4BB644D7}" dt="2023-12-21T19:26:28.071" v="58360"/>
          <ac:picMkLst>
            <pc:docMk/>
            <pc:sldMk cId="2391751850" sldId="325"/>
            <ac:picMk id="24" creationId="{AEA2A04D-BE5C-BE4E-2D6B-C52E554AB6BA}"/>
          </ac:picMkLst>
        </pc:picChg>
        <pc:picChg chg="mod">
          <ac:chgData name="Mishra, M.K. (Manish, Student M-CS)" userId="8a22b788-8ba7-473c-8814-40fa28c4012b" providerId="ADAL" clId="{3E5BDC52-E6B0-4BC2-9C35-997C4BB644D7}" dt="2023-12-21T19:26:28.071" v="58360"/>
          <ac:picMkLst>
            <pc:docMk/>
            <pc:sldMk cId="2391751850" sldId="325"/>
            <ac:picMk id="26" creationId="{1D940137-07A8-824D-221D-F14BA6161178}"/>
          </ac:picMkLst>
        </pc:picChg>
        <pc:picChg chg="mod">
          <ac:chgData name="Mishra, M.K. (Manish, Student M-CS)" userId="8a22b788-8ba7-473c-8814-40fa28c4012b" providerId="ADAL" clId="{3E5BDC52-E6B0-4BC2-9C35-997C4BB644D7}" dt="2023-12-21T19:26:28.071" v="58360"/>
          <ac:picMkLst>
            <pc:docMk/>
            <pc:sldMk cId="2391751850" sldId="325"/>
            <ac:picMk id="27" creationId="{5A19B0A6-5484-89A7-6A91-F4EEF3B410DC}"/>
          </ac:picMkLst>
        </pc:picChg>
      </pc:sldChg>
      <pc:sldChg chg="delSp modSp add del mod modShow">
        <pc:chgData name="Mishra, M.K. (Manish, Student M-CS)" userId="8a22b788-8ba7-473c-8814-40fa28c4012b" providerId="ADAL" clId="{3E5BDC52-E6B0-4BC2-9C35-997C4BB644D7}" dt="2023-12-20T23:10:08.099" v="45821" actId="47"/>
        <pc:sldMkLst>
          <pc:docMk/>
          <pc:sldMk cId="351178934" sldId="326"/>
        </pc:sldMkLst>
        <pc:spChg chg="mod">
          <ac:chgData name="Mishra, M.K. (Manish, Student M-CS)" userId="8a22b788-8ba7-473c-8814-40fa28c4012b" providerId="ADAL" clId="{3E5BDC52-E6B0-4BC2-9C35-997C4BB644D7}" dt="2023-12-20T22:51:22.561" v="45560" actId="1076"/>
          <ac:spMkLst>
            <pc:docMk/>
            <pc:sldMk cId="351178934" sldId="326"/>
            <ac:spMk id="458" creationId="{00000000-0000-0000-0000-000000000000}"/>
          </ac:spMkLst>
        </pc:spChg>
        <pc:spChg chg="mod">
          <ac:chgData name="Mishra, M.K. (Manish, Student M-CS)" userId="8a22b788-8ba7-473c-8814-40fa28c4012b" providerId="ADAL" clId="{3E5BDC52-E6B0-4BC2-9C35-997C4BB644D7}" dt="2023-12-20T22:51:12.486" v="45554" actId="1076"/>
          <ac:spMkLst>
            <pc:docMk/>
            <pc:sldMk cId="351178934" sldId="326"/>
            <ac:spMk id="459" creationId="{00000000-0000-0000-0000-000000000000}"/>
          </ac:spMkLst>
        </pc:spChg>
        <pc:spChg chg="mod">
          <ac:chgData name="Mishra, M.K. (Manish, Student M-CS)" userId="8a22b788-8ba7-473c-8814-40fa28c4012b" providerId="ADAL" clId="{3E5BDC52-E6B0-4BC2-9C35-997C4BB644D7}" dt="2023-12-20T23:05:36.183" v="45697" actId="1076"/>
          <ac:spMkLst>
            <pc:docMk/>
            <pc:sldMk cId="351178934" sldId="326"/>
            <ac:spMk id="460" creationId="{00000000-0000-0000-0000-000000000000}"/>
          </ac:spMkLst>
        </pc:spChg>
        <pc:spChg chg="del">
          <ac:chgData name="Mishra, M.K. (Manish, Student M-CS)" userId="8a22b788-8ba7-473c-8814-40fa28c4012b" providerId="ADAL" clId="{3E5BDC52-E6B0-4BC2-9C35-997C4BB644D7}" dt="2023-12-20T22:51:26.687" v="45561" actId="478"/>
          <ac:spMkLst>
            <pc:docMk/>
            <pc:sldMk cId="351178934" sldId="326"/>
            <ac:spMk id="461" creationId="{00000000-0000-0000-0000-000000000000}"/>
          </ac:spMkLst>
        </pc:spChg>
        <pc:spChg chg="mod">
          <ac:chgData name="Mishra, M.K. (Manish, Student M-CS)" userId="8a22b788-8ba7-473c-8814-40fa28c4012b" providerId="ADAL" clId="{3E5BDC52-E6B0-4BC2-9C35-997C4BB644D7}" dt="2023-12-20T22:51:42.160" v="45577" actId="1076"/>
          <ac:spMkLst>
            <pc:docMk/>
            <pc:sldMk cId="351178934" sldId="326"/>
            <ac:spMk id="462" creationId="{00000000-0000-0000-0000-000000000000}"/>
          </ac:spMkLst>
        </pc:spChg>
        <pc:spChg chg="mod">
          <ac:chgData name="Mishra, M.K. (Manish, Student M-CS)" userId="8a22b788-8ba7-473c-8814-40fa28c4012b" providerId="ADAL" clId="{3E5BDC52-E6B0-4BC2-9C35-997C4BB644D7}" dt="2023-12-20T22:51:43.376" v="45578" actId="1076"/>
          <ac:spMkLst>
            <pc:docMk/>
            <pc:sldMk cId="351178934" sldId="326"/>
            <ac:spMk id="463" creationId="{00000000-0000-0000-0000-000000000000}"/>
          </ac:spMkLst>
        </pc:spChg>
        <pc:spChg chg="mod">
          <ac:chgData name="Mishra, M.K. (Manish, Student M-CS)" userId="8a22b788-8ba7-473c-8814-40fa28c4012b" providerId="ADAL" clId="{3E5BDC52-E6B0-4BC2-9C35-997C4BB644D7}" dt="2023-12-20T22:51:48.008" v="45580" actId="1076"/>
          <ac:spMkLst>
            <pc:docMk/>
            <pc:sldMk cId="351178934" sldId="326"/>
            <ac:spMk id="465" creationId="{00000000-0000-0000-0000-000000000000}"/>
          </ac:spMkLst>
        </pc:spChg>
        <pc:spChg chg="mod">
          <ac:chgData name="Mishra, M.K. (Manish, Student M-CS)" userId="8a22b788-8ba7-473c-8814-40fa28c4012b" providerId="ADAL" clId="{3E5BDC52-E6B0-4BC2-9C35-997C4BB644D7}" dt="2023-12-20T22:51:40.584" v="45576" actId="1076"/>
          <ac:spMkLst>
            <pc:docMk/>
            <pc:sldMk cId="351178934" sldId="326"/>
            <ac:spMk id="466" creationId="{00000000-0000-0000-0000-000000000000}"/>
          </ac:spMkLst>
        </pc:spChg>
      </pc:sldChg>
      <pc:sldChg chg="addSp delSp modSp add del mod delAnim modAnim">
        <pc:chgData name="Mishra, M.K. (Manish, Student M-CS)" userId="8a22b788-8ba7-473c-8814-40fa28c4012b" providerId="ADAL" clId="{3E5BDC52-E6B0-4BC2-9C35-997C4BB644D7}" dt="2023-12-20T22:47:21.251" v="45535" actId="47"/>
        <pc:sldMkLst>
          <pc:docMk/>
          <pc:sldMk cId="2287601851" sldId="326"/>
        </pc:sldMkLst>
        <pc:spChg chg="del">
          <ac:chgData name="Mishra, M.K. (Manish, Student M-CS)" userId="8a22b788-8ba7-473c-8814-40fa28c4012b" providerId="ADAL" clId="{3E5BDC52-E6B0-4BC2-9C35-997C4BB644D7}" dt="2023-12-20T22:40:28.897" v="45458" actId="478"/>
          <ac:spMkLst>
            <pc:docMk/>
            <pc:sldMk cId="2287601851" sldId="326"/>
            <ac:spMk id="6" creationId="{B969AFD7-71B0-473D-429A-A0915AEE2334}"/>
          </ac:spMkLst>
        </pc:spChg>
        <pc:spChg chg="del">
          <ac:chgData name="Mishra, M.K. (Manish, Student M-CS)" userId="8a22b788-8ba7-473c-8814-40fa28c4012b" providerId="ADAL" clId="{3E5BDC52-E6B0-4BC2-9C35-997C4BB644D7}" dt="2023-12-20T22:40:28.897" v="45458" actId="478"/>
          <ac:spMkLst>
            <pc:docMk/>
            <pc:sldMk cId="2287601851" sldId="326"/>
            <ac:spMk id="7" creationId="{6EE9ACE6-9E68-250F-AE65-F406E3D1AC73}"/>
          </ac:spMkLst>
        </pc:spChg>
        <pc:spChg chg="add del mod">
          <ac:chgData name="Mishra, M.K. (Manish, Student M-CS)" userId="8a22b788-8ba7-473c-8814-40fa28c4012b" providerId="ADAL" clId="{3E5BDC52-E6B0-4BC2-9C35-997C4BB644D7}" dt="2023-12-20T22:40:26.680" v="45457"/>
          <ac:spMkLst>
            <pc:docMk/>
            <pc:sldMk cId="2287601851" sldId="326"/>
            <ac:spMk id="8" creationId="{ADCC7FA6-51B4-2AA4-2E3E-E859EF1484DB}"/>
          </ac:spMkLst>
        </pc:spChg>
        <pc:spChg chg="add del mod">
          <ac:chgData name="Mishra, M.K. (Manish, Student M-CS)" userId="8a22b788-8ba7-473c-8814-40fa28c4012b" providerId="ADAL" clId="{3E5BDC52-E6B0-4BC2-9C35-997C4BB644D7}" dt="2023-12-20T22:40:26.680" v="45457"/>
          <ac:spMkLst>
            <pc:docMk/>
            <pc:sldMk cId="2287601851" sldId="326"/>
            <ac:spMk id="10" creationId="{3DE4AB2D-E4E5-F740-8282-4BD89F4CD976}"/>
          </ac:spMkLst>
        </pc:spChg>
        <pc:spChg chg="add del mod">
          <ac:chgData name="Mishra, M.K. (Manish, Student M-CS)" userId="8a22b788-8ba7-473c-8814-40fa28c4012b" providerId="ADAL" clId="{3E5BDC52-E6B0-4BC2-9C35-997C4BB644D7}" dt="2023-12-20T22:40:26.680" v="45457"/>
          <ac:spMkLst>
            <pc:docMk/>
            <pc:sldMk cId="2287601851" sldId="326"/>
            <ac:spMk id="11" creationId="{97F94EFC-7C53-7757-8B68-79DFF50BA451}"/>
          </ac:spMkLst>
        </pc:spChg>
        <pc:spChg chg="add del mod">
          <ac:chgData name="Mishra, M.K. (Manish, Student M-CS)" userId="8a22b788-8ba7-473c-8814-40fa28c4012b" providerId="ADAL" clId="{3E5BDC52-E6B0-4BC2-9C35-997C4BB644D7}" dt="2023-12-20T22:40:26.680" v="45457"/>
          <ac:spMkLst>
            <pc:docMk/>
            <pc:sldMk cId="2287601851" sldId="326"/>
            <ac:spMk id="12" creationId="{69A00A7F-76E8-7137-F28B-04DA2A809158}"/>
          </ac:spMkLst>
        </pc:spChg>
        <pc:spChg chg="add del mod">
          <ac:chgData name="Mishra, M.K. (Manish, Student M-CS)" userId="8a22b788-8ba7-473c-8814-40fa28c4012b" providerId="ADAL" clId="{3E5BDC52-E6B0-4BC2-9C35-997C4BB644D7}" dt="2023-12-20T22:40:26.680" v="45457"/>
          <ac:spMkLst>
            <pc:docMk/>
            <pc:sldMk cId="2287601851" sldId="326"/>
            <ac:spMk id="13" creationId="{C0ABFC8D-3BCF-0418-55E3-7161082AAA1A}"/>
          </ac:spMkLst>
        </pc:spChg>
        <pc:spChg chg="add del mod">
          <ac:chgData name="Mishra, M.K. (Manish, Student M-CS)" userId="8a22b788-8ba7-473c-8814-40fa28c4012b" providerId="ADAL" clId="{3E5BDC52-E6B0-4BC2-9C35-997C4BB644D7}" dt="2023-12-20T22:40:26.680" v="45457"/>
          <ac:spMkLst>
            <pc:docMk/>
            <pc:sldMk cId="2287601851" sldId="326"/>
            <ac:spMk id="14" creationId="{17859633-9CE6-CC18-0895-03DFB9C85CF4}"/>
          </ac:spMkLst>
        </pc:spChg>
        <pc:spChg chg="del">
          <ac:chgData name="Mishra, M.K. (Manish, Student M-CS)" userId="8a22b788-8ba7-473c-8814-40fa28c4012b" providerId="ADAL" clId="{3E5BDC52-E6B0-4BC2-9C35-997C4BB644D7}" dt="2023-12-20T22:40:28.897" v="45458" actId="478"/>
          <ac:spMkLst>
            <pc:docMk/>
            <pc:sldMk cId="2287601851" sldId="326"/>
            <ac:spMk id="15" creationId="{6CCD41F3-3657-E868-8ECC-F6F096D74EA6}"/>
          </ac:spMkLst>
        </pc:spChg>
        <pc:spChg chg="del">
          <ac:chgData name="Mishra, M.K. (Manish, Student M-CS)" userId="8a22b788-8ba7-473c-8814-40fa28c4012b" providerId="ADAL" clId="{3E5BDC52-E6B0-4BC2-9C35-997C4BB644D7}" dt="2023-12-20T22:40:28.897" v="45458" actId="478"/>
          <ac:spMkLst>
            <pc:docMk/>
            <pc:sldMk cId="2287601851" sldId="326"/>
            <ac:spMk id="16" creationId="{EDFB189C-A5A8-E5EB-53EC-132E221A7440}"/>
          </ac:spMkLst>
        </pc:spChg>
        <pc:spChg chg="add del mod">
          <ac:chgData name="Mishra, M.K. (Manish, Student M-CS)" userId="8a22b788-8ba7-473c-8814-40fa28c4012b" providerId="ADAL" clId="{3E5BDC52-E6B0-4BC2-9C35-997C4BB644D7}" dt="2023-12-20T22:40:26.680" v="45457"/>
          <ac:spMkLst>
            <pc:docMk/>
            <pc:sldMk cId="2287601851" sldId="326"/>
            <ac:spMk id="17" creationId="{BEE8A06C-534F-CEF8-5178-66B969754A49}"/>
          </ac:spMkLst>
        </pc:spChg>
        <pc:spChg chg="add del mod">
          <ac:chgData name="Mishra, M.K. (Manish, Student M-CS)" userId="8a22b788-8ba7-473c-8814-40fa28c4012b" providerId="ADAL" clId="{3E5BDC52-E6B0-4BC2-9C35-997C4BB644D7}" dt="2023-12-20T22:40:26.680" v="45457"/>
          <ac:spMkLst>
            <pc:docMk/>
            <pc:sldMk cId="2287601851" sldId="326"/>
            <ac:spMk id="18" creationId="{C2CC166C-C61F-6881-8784-0C93DAD2767A}"/>
          </ac:spMkLst>
        </pc:spChg>
        <pc:spChg chg="mod">
          <ac:chgData name="Mishra, M.K. (Manish, Student M-CS)" userId="8a22b788-8ba7-473c-8814-40fa28c4012b" providerId="ADAL" clId="{3E5BDC52-E6B0-4BC2-9C35-997C4BB644D7}" dt="2023-12-20T22:40:24.764" v="45456"/>
          <ac:spMkLst>
            <pc:docMk/>
            <pc:sldMk cId="2287601851" sldId="326"/>
            <ac:spMk id="20" creationId="{BFAE228E-083E-B317-89E7-8BA7036908CA}"/>
          </ac:spMkLst>
        </pc:spChg>
        <pc:spChg chg="mod">
          <ac:chgData name="Mishra, M.K. (Manish, Student M-CS)" userId="8a22b788-8ba7-473c-8814-40fa28c4012b" providerId="ADAL" clId="{3E5BDC52-E6B0-4BC2-9C35-997C4BB644D7}" dt="2023-12-20T22:40:24.764" v="45456"/>
          <ac:spMkLst>
            <pc:docMk/>
            <pc:sldMk cId="2287601851" sldId="326"/>
            <ac:spMk id="21" creationId="{44493784-93EC-B315-0C46-E535121F28DB}"/>
          </ac:spMkLst>
        </pc:spChg>
        <pc:spChg chg="mod">
          <ac:chgData name="Mishra, M.K. (Manish, Student M-CS)" userId="8a22b788-8ba7-473c-8814-40fa28c4012b" providerId="ADAL" clId="{3E5BDC52-E6B0-4BC2-9C35-997C4BB644D7}" dt="2023-12-20T22:40:24.764" v="45456"/>
          <ac:spMkLst>
            <pc:docMk/>
            <pc:sldMk cId="2287601851" sldId="326"/>
            <ac:spMk id="23" creationId="{7AEA0D4E-0084-E9E1-9B22-6DB261B2422B}"/>
          </ac:spMkLst>
        </pc:spChg>
        <pc:spChg chg="mod">
          <ac:chgData name="Mishra, M.K. (Manish, Student M-CS)" userId="8a22b788-8ba7-473c-8814-40fa28c4012b" providerId="ADAL" clId="{3E5BDC52-E6B0-4BC2-9C35-997C4BB644D7}" dt="2023-12-20T22:40:24.764" v="45456"/>
          <ac:spMkLst>
            <pc:docMk/>
            <pc:sldMk cId="2287601851" sldId="326"/>
            <ac:spMk id="24" creationId="{DC121868-C01F-252D-D66E-223D8DD23271}"/>
          </ac:spMkLst>
        </pc:spChg>
        <pc:spChg chg="mod">
          <ac:chgData name="Mishra, M.K. (Manish, Student M-CS)" userId="8a22b788-8ba7-473c-8814-40fa28c4012b" providerId="ADAL" clId="{3E5BDC52-E6B0-4BC2-9C35-997C4BB644D7}" dt="2023-12-20T22:40:24.764" v="45456"/>
          <ac:spMkLst>
            <pc:docMk/>
            <pc:sldMk cId="2287601851" sldId="326"/>
            <ac:spMk id="26" creationId="{4C7312D0-2535-6498-43A5-53B1C4006E45}"/>
          </ac:spMkLst>
        </pc:spChg>
        <pc:spChg chg="mod">
          <ac:chgData name="Mishra, M.K. (Manish, Student M-CS)" userId="8a22b788-8ba7-473c-8814-40fa28c4012b" providerId="ADAL" clId="{3E5BDC52-E6B0-4BC2-9C35-997C4BB644D7}" dt="2023-12-20T22:40:24.764" v="45456"/>
          <ac:spMkLst>
            <pc:docMk/>
            <pc:sldMk cId="2287601851" sldId="326"/>
            <ac:spMk id="27" creationId="{B0B52E96-5572-480E-B0C2-5B67BF6CDE49}"/>
          </ac:spMkLst>
        </pc:spChg>
        <pc:spChg chg="mod">
          <ac:chgData name="Mishra, M.K. (Manish, Student M-CS)" userId="8a22b788-8ba7-473c-8814-40fa28c4012b" providerId="ADAL" clId="{3E5BDC52-E6B0-4BC2-9C35-997C4BB644D7}" dt="2023-12-20T22:40:24.764" v="45456"/>
          <ac:spMkLst>
            <pc:docMk/>
            <pc:sldMk cId="2287601851" sldId="326"/>
            <ac:spMk id="29" creationId="{BBCE0CC4-4D30-41DB-A0BF-72883B2C6449}"/>
          </ac:spMkLst>
        </pc:spChg>
        <pc:spChg chg="mod">
          <ac:chgData name="Mishra, M.K. (Manish, Student M-CS)" userId="8a22b788-8ba7-473c-8814-40fa28c4012b" providerId="ADAL" clId="{3E5BDC52-E6B0-4BC2-9C35-997C4BB644D7}" dt="2023-12-20T22:40:24.764" v="45456"/>
          <ac:spMkLst>
            <pc:docMk/>
            <pc:sldMk cId="2287601851" sldId="326"/>
            <ac:spMk id="30" creationId="{1E1D082C-986E-C042-D0FC-C69C8C39FCB7}"/>
          </ac:spMkLst>
        </pc:spChg>
        <pc:spChg chg="mod">
          <ac:chgData name="Mishra, M.K. (Manish, Student M-CS)" userId="8a22b788-8ba7-473c-8814-40fa28c4012b" providerId="ADAL" clId="{3E5BDC52-E6B0-4BC2-9C35-997C4BB644D7}" dt="2023-12-20T22:40:24.764" v="45456"/>
          <ac:spMkLst>
            <pc:docMk/>
            <pc:sldMk cId="2287601851" sldId="326"/>
            <ac:spMk id="33" creationId="{A841963D-262A-467D-474D-57DC60BC2268}"/>
          </ac:spMkLst>
        </pc:spChg>
        <pc:spChg chg="mod">
          <ac:chgData name="Mishra, M.K. (Manish, Student M-CS)" userId="8a22b788-8ba7-473c-8814-40fa28c4012b" providerId="ADAL" clId="{3E5BDC52-E6B0-4BC2-9C35-997C4BB644D7}" dt="2023-12-20T22:40:24.764" v="45456"/>
          <ac:spMkLst>
            <pc:docMk/>
            <pc:sldMk cId="2287601851" sldId="326"/>
            <ac:spMk id="34" creationId="{E0339383-594E-7777-A8FD-6B6770058E87}"/>
          </ac:spMkLst>
        </pc:spChg>
        <pc:spChg chg="mod">
          <ac:chgData name="Mishra, M.K. (Manish, Student M-CS)" userId="8a22b788-8ba7-473c-8814-40fa28c4012b" providerId="ADAL" clId="{3E5BDC52-E6B0-4BC2-9C35-997C4BB644D7}" dt="2023-12-20T22:40:24.764" v="45456"/>
          <ac:spMkLst>
            <pc:docMk/>
            <pc:sldMk cId="2287601851" sldId="326"/>
            <ac:spMk id="37" creationId="{C390257A-D6E7-0638-8237-C0FB11EE71F1}"/>
          </ac:spMkLst>
        </pc:spChg>
        <pc:spChg chg="mod">
          <ac:chgData name="Mishra, M.K. (Manish, Student M-CS)" userId="8a22b788-8ba7-473c-8814-40fa28c4012b" providerId="ADAL" clId="{3E5BDC52-E6B0-4BC2-9C35-997C4BB644D7}" dt="2023-12-20T22:40:24.764" v="45456"/>
          <ac:spMkLst>
            <pc:docMk/>
            <pc:sldMk cId="2287601851" sldId="326"/>
            <ac:spMk id="38" creationId="{94C6DB34-A3C9-CF93-3572-B7CBF13D9EE6}"/>
          </ac:spMkLst>
        </pc:spChg>
        <pc:spChg chg="mod">
          <ac:chgData name="Mishra, M.K. (Manish, Student M-CS)" userId="8a22b788-8ba7-473c-8814-40fa28c4012b" providerId="ADAL" clId="{3E5BDC52-E6B0-4BC2-9C35-997C4BB644D7}" dt="2023-12-20T22:40:24.764" v="45456"/>
          <ac:spMkLst>
            <pc:docMk/>
            <pc:sldMk cId="2287601851" sldId="326"/>
            <ac:spMk id="41" creationId="{5850E1A3-B6A5-210F-F4F9-EAC89BDCA3D3}"/>
          </ac:spMkLst>
        </pc:spChg>
        <pc:spChg chg="mod">
          <ac:chgData name="Mishra, M.K. (Manish, Student M-CS)" userId="8a22b788-8ba7-473c-8814-40fa28c4012b" providerId="ADAL" clId="{3E5BDC52-E6B0-4BC2-9C35-997C4BB644D7}" dt="2023-12-20T22:40:24.764" v="45456"/>
          <ac:spMkLst>
            <pc:docMk/>
            <pc:sldMk cId="2287601851" sldId="326"/>
            <ac:spMk id="42" creationId="{6579F32F-3DD7-9DBE-1A7B-D1F53CD745E5}"/>
          </ac:spMkLst>
        </pc:spChg>
        <pc:spChg chg="mod">
          <ac:chgData name="Mishra, M.K. (Manish, Student M-CS)" userId="8a22b788-8ba7-473c-8814-40fa28c4012b" providerId="ADAL" clId="{3E5BDC52-E6B0-4BC2-9C35-997C4BB644D7}" dt="2023-12-20T22:40:24.764" v="45456"/>
          <ac:spMkLst>
            <pc:docMk/>
            <pc:sldMk cId="2287601851" sldId="326"/>
            <ac:spMk id="45" creationId="{2ECC33EC-87AE-BAFC-F2F4-D3B6828E8ABD}"/>
          </ac:spMkLst>
        </pc:spChg>
        <pc:spChg chg="mod">
          <ac:chgData name="Mishra, M.K. (Manish, Student M-CS)" userId="8a22b788-8ba7-473c-8814-40fa28c4012b" providerId="ADAL" clId="{3E5BDC52-E6B0-4BC2-9C35-997C4BB644D7}" dt="2023-12-20T22:40:24.764" v="45456"/>
          <ac:spMkLst>
            <pc:docMk/>
            <pc:sldMk cId="2287601851" sldId="326"/>
            <ac:spMk id="46" creationId="{EAE84E1A-133B-C0EB-D62C-629935B7FF0C}"/>
          </ac:spMkLst>
        </pc:spChg>
        <pc:spChg chg="mod">
          <ac:chgData name="Mishra, M.K. (Manish, Student M-CS)" userId="8a22b788-8ba7-473c-8814-40fa28c4012b" providerId="ADAL" clId="{3E5BDC52-E6B0-4BC2-9C35-997C4BB644D7}" dt="2023-12-20T22:40:24.764" v="45456"/>
          <ac:spMkLst>
            <pc:docMk/>
            <pc:sldMk cId="2287601851" sldId="326"/>
            <ac:spMk id="49" creationId="{C96720A4-EE2A-F34B-BBFB-A2796388E5D5}"/>
          </ac:spMkLst>
        </pc:spChg>
        <pc:spChg chg="mod">
          <ac:chgData name="Mishra, M.K. (Manish, Student M-CS)" userId="8a22b788-8ba7-473c-8814-40fa28c4012b" providerId="ADAL" clId="{3E5BDC52-E6B0-4BC2-9C35-997C4BB644D7}" dt="2023-12-20T22:40:24.764" v="45456"/>
          <ac:spMkLst>
            <pc:docMk/>
            <pc:sldMk cId="2287601851" sldId="326"/>
            <ac:spMk id="52" creationId="{94C625BB-68D4-F719-6403-6C115B471426}"/>
          </ac:spMkLst>
        </pc:spChg>
        <pc:spChg chg="add del mod">
          <ac:chgData name="Mishra, M.K. (Manish, Student M-CS)" userId="8a22b788-8ba7-473c-8814-40fa28c4012b" providerId="ADAL" clId="{3E5BDC52-E6B0-4BC2-9C35-997C4BB644D7}" dt="2023-12-20T22:40:26.680" v="45457"/>
          <ac:spMkLst>
            <pc:docMk/>
            <pc:sldMk cId="2287601851" sldId="326"/>
            <ac:spMk id="53" creationId="{73E616D8-8ED3-DAD3-232F-6E26AEBD3DA3}"/>
          </ac:spMkLst>
        </pc:spChg>
        <pc:spChg chg="add del mod">
          <ac:chgData name="Mishra, M.K. (Manish, Student M-CS)" userId="8a22b788-8ba7-473c-8814-40fa28c4012b" providerId="ADAL" clId="{3E5BDC52-E6B0-4BC2-9C35-997C4BB644D7}" dt="2023-12-20T22:40:26.680" v="45457"/>
          <ac:spMkLst>
            <pc:docMk/>
            <pc:sldMk cId="2287601851" sldId="326"/>
            <ac:spMk id="54" creationId="{28273301-58B3-1937-5D4E-247F947A2BE4}"/>
          </ac:spMkLst>
        </pc:spChg>
        <pc:spChg chg="add del mod">
          <ac:chgData name="Mishra, M.K. (Manish, Student M-CS)" userId="8a22b788-8ba7-473c-8814-40fa28c4012b" providerId="ADAL" clId="{3E5BDC52-E6B0-4BC2-9C35-997C4BB644D7}" dt="2023-12-20T22:40:26.680" v="45457"/>
          <ac:spMkLst>
            <pc:docMk/>
            <pc:sldMk cId="2287601851" sldId="326"/>
            <ac:spMk id="55" creationId="{B230C01A-E271-50D6-D11A-9D257D503F56}"/>
          </ac:spMkLst>
        </pc:spChg>
        <pc:spChg chg="add del mod">
          <ac:chgData name="Mishra, M.K. (Manish, Student M-CS)" userId="8a22b788-8ba7-473c-8814-40fa28c4012b" providerId="ADAL" clId="{3E5BDC52-E6B0-4BC2-9C35-997C4BB644D7}" dt="2023-12-20T22:40:26.680" v="45457"/>
          <ac:spMkLst>
            <pc:docMk/>
            <pc:sldMk cId="2287601851" sldId="326"/>
            <ac:spMk id="56" creationId="{D0CA79FF-D22E-4815-7873-89BCE6CFD39F}"/>
          </ac:spMkLst>
        </pc:spChg>
        <pc:spChg chg="add mod">
          <ac:chgData name="Mishra, M.K. (Manish, Student M-CS)" userId="8a22b788-8ba7-473c-8814-40fa28c4012b" providerId="ADAL" clId="{3E5BDC52-E6B0-4BC2-9C35-997C4BB644D7}" dt="2023-12-20T22:40:29.383" v="45459"/>
          <ac:spMkLst>
            <pc:docMk/>
            <pc:sldMk cId="2287601851" sldId="326"/>
            <ac:spMk id="57" creationId="{7025233F-26AE-5B19-9A3D-B35924DB2409}"/>
          </ac:spMkLst>
        </pc:spChg>
        <pc:spChg chg="add mod">
          <ac:chgData name="Mishra, M.K. (Manish, Student M-CS)" userId="8a22b788-8ba7-473c-8814-40fa28c4012b" providerId="ADAL" clId="{3E5BDC52-E6B0-4BC2-9C35-997C4BB644D7}" dt="2023-12-20T22:40:29.383" v="45459"/>
          <ac:spMkLst>
            <pc:docMk/>
            <pc:sldMk cId="2287601851" sldId="326"/>
            <ac:spMk id="58" creationId="{79A30DE3-3C9B-4520-7E8D-AD877CB882EE}"/>
          </ac:spMkLst>
        </pc:spChg>
        <pc:spChg chg="add mod">
          <ac:chgData name="Mishra, M.K. (Manish, Student M-CS)" userId="8a22b788-8ba7-473c-8814-40fa28c4012b" providerId="ADAL" clId="{3E5BDC52-E6B0-4BC2-9C35-997C4BB644D7}" dt="2023-12-20T22:40:29.383" v="45459"/>
          <ac:spMkLst>
            <pc:docMk/>
            <pc:sldMk cId="2287601851" sldId="326"/>
            <ac:spMk id="59" creationId="{8BD3D689-8639-C9AF-74C1-AC3EA8AF1680}"/>
          </ac:spMkLst>
        </pc:spChg>
        <pc:spChg chg="add mod">
          <ac:chgData name="Mishra, M.K. (Manish, Student M-CS)" userId="8a22b788-8ba7-473c-8814-40fa28c4012b" providerId="ADAL" clId="{3E5BDC52-E6B0-4BC2-9C35-997C4BB644D7}" dt="2023-12-20T22:40:29.383" v="45459"/>
          <ac:spMkLst>
            <pc:docMk/>
            <pc:sldMk cId="2287601851" sldId="326"/>
            <ac:spMk id="60" creationId="{2895B05E-EBCD-4A52-DCC2-E1E2CA00AE6A}"/>
          </ac:spMkLst>
        </pc:spChg>
        <pc:spChg chg="add mod">
          <ac:chgData name="Mishra, M.K. (Manish, Student M-CS)" userId="8a22b788-8ba7-473c-8814-40fa28c4012b" providerId="ADAL" clId="{3E5BDC52-E6B0-4BC2-9C35-997C4BB644D7}" dt="2023-12-20T22:40:29.383" v="45459"/>
          <ac:spMkLst>
            <pc:docMk/>
            <pc:sldMk cId="2287601851" sldId="326"/>
            <ac:spMk id="61" creationId="{C50CECEE-715F-10C8-158B-C6C3FBF90D8C}"/>
          </ac:spMkLst>
        </pc:spChg>
        <pc:spChg chg="add mod">
          <ac:chgData name="Mishra, M.K. (Manish, Student M-CS)" userId="8a22b788-8ba7-473c-8814-40fa28c4012b" providerId="ADAL" clId="{3E5BDC52-E6B0-4BC2-9C35-997C4BB644D7}" dt="2023-12-20T22:40:29.383" v="45459"/>
          <ac:spMkLst>
            <pc:docMk/>
            <pc:sldMk cId="2287601851" sldId="326"/>
            <ac:spMk id="62" creationId="{3E9E2A3A-024C-7AE1-09F6-9C62660306FF}"/>
          </ac:spMkLst>
        </pc:spChg>
        <pc:spChg chg="add mod">
          <ac:chgData name="Mishra, M.K. (Manish, Student M-CS)" userId="8a22b788-8ba7-473c-8814-40fa28c4012b" providerId="ADAL" clId="{3E5BDC52-E6B0-4BC2-9C35-997C4BB644D7}" dt="2023-12-20T22:40:29.383" v="45459"/>
          <ac:spMkLst>
            <pc:docMk/>
            <pc:sldMk cId="2287601851" sldId="326"/>
            <ac:spMk id="63" creationId="{AA82710D-FA10-D2D3-191A-F94037578095}"/>
          </ac:spMkLst>
        </pc:spChg>
        <pc:spChg chg="add mod">
          <ac:chgData name="Mishra, M.K. (Manish, Student M-CS)" userId="8a22b788-8ba7-473c-8814-40fa28c4012b" providerId="ADAL" clId="{3E5BDC52-E6B0-4BC2-9C35-997C4BB644D7}" dt="2023-12-20T22:40:29.383" v="45459"/>
          <ac:spMkLst>
            <pc:docMk/>
            <pc:sldMk cId="2287601851" sldId="326"/>
            <ac:spMk id="64" creationId="{9E6B765D-41E8-367D-25C9-20A413F00C68}"/>
          </ac:spMkLst>
        </pc:spChg>
        <pc:spChg chg="mod">
          <ac:chgData name="Mishra, M.K. (Manish, Student M-CS)" userId="8a22b788-8ba7-473c-8814-40fa28c4012b" providerId="ADAL" clId="{3E5BDC52-E6B0-4BC2-9C35-997C4BB644D7}" dt="2023-12-20T22:40:29.383" v="45459"/>
          <ac:spMkLst>
            <pc:docMk/>
            <pc:sldMk cId="2287601851" sldId="326"/>
            <ac:spMk id="66" creationId="{3B6BD3DE-A0F7-54E0-9C4E-2A19975C30C1}"/>
          </ac:spMkLst>
        </pc:spChg>
        <pc:spChg chg="mod">
          <ac:chgData name="Mishra, M.K. (Manish, Student M-CS)" userId="8a22b788-8ba7-473c-8814-40fa28c4012b" providerId="ADAL" clId="{3E5BDC52-E6B0-4BC2-9C35-997C4BB644D7}" dt="2023-12-20T22:40:29.383" v="45459"/>
          <ac:spMkLst>
            <pc:docMk/>
            <pc:sldMk cId="2287601851" sldId="326"/>
            <ac:spMk id="67" creationId="{433BF233-5877-6D3C-38C3-BCF310FB5858}"/>
          </ac:spMkLst>
        </pc:spChg>
        <pc:spChg chg="mod">
          <ac:chgData name="Mishra, M.K. (Manish, Student M-CS)" userId="8a22b788-8ba7-473c-8814-40fa28c4012b" providerId="ADAL" clId="{3E5BDC52-E6B0-4BC2-9C35-997C4BB644D7}" dt="2023-12-20T22:40:29.383" v="45459"/>
          <ac:spMkLst>
            <pc:docMk/>
            <pc:sldMk cId="2287601851" sldId="326"/>
            <ac:spMk id="69" creationId="{354380D2-FF4F-BB1D-B4CF-558BA1DD5446}"/>
          </ac:spMkLst>
        </pc:spChg>
        <pc:spChg chg="mod">
          <ac:chgData name="Mishra, M.K. (Manish, Student M-CS)" userId="8a22b788-8ba7-473c-8814-40fa28c4012b" providerId="ADAL" clId="{3E5BDC52-E6B0-4BC2-9C35-997C4BB644D7}" dt="2023-12-20T22:40:29.383" v="45459"/>
          <ac:spMkLst>
            <pc:docMk/>
            <pc:sldMk cId="2287601851" sldId="326"/>
            <ac:spMk id="70" creationId="{C57EC41C-CDAF-2A29-F19C-BBB605F7FAEF}"/>
          </ac:spMkLst>
        </pc:spChg>
        <pc:spChg chg="mod">
          <ac:chgData name="Mishra, M.K. (Manish, Student M-CS)" userId="8a22b788-8ba7-473c-8814-40fa28c4012b" providerId="ADAL" clId="{3E5BDC52-E6B0-4BC2-9C35-997C4BB644D7}" dt="2023-12-20T22:40:29.383" v="45459"/>
          <ac:spMkLst>
            <pc:docMk/>
            <pc:sldMk cId="2287601851" sldId="326"/>
            <ac:spMk id="72" creationId="{6DC22418-E1F4-150D-373F-AD5370725862}"/>
          </ac:spMkLst>
        </pc:spChg>
        <pc:spChg chg="mod">
          <ac:chgData name="Mishra, M.K. (Manish, Student M-CS)" userId="8a22b788-8ba7-473c-8814-40fa28c4012b" providerId="ADAL" clId="{3E5BDC52-E6B0-4BC2-9C35-997C4BB644D7}" dt="2023-12-20T22:40:29.383" v="45459"/>
          <ac:spMkLst>
            <pc:docMk/>
            <pc:sldMk cId="2287601851" sldId="326"/>
            <ac:spMk id="73" creationId="{BB0EFB51-92F7-EDEE-59DD-A5AA3C59B22A}"/>
          </ac:spMkLst>
        </pc:spChg>
        <pc:spChg chg="mod">
          <ac:chgData name="Mishra, M.K. (Manish, Student M-CS)" userId="8a22b788-8ba7-473c-8814-40fa28c4012b" providerId="ADAL" clId="{3E5BDC52-E6B0-4BC2-9C35-997C4BB644D7}" dt="2023-12-20T22:40:29.383" v="45459"/>
          <ac:spMkLst>
            <pc:docMk/>
            <pc:sldMk cId="2287601851" sldId="326"/>
            <ac:spMk id="75" creationId="{1A82C81A-5E76-365A-CF13-87F474E068CB}"/>
          </ac:spMkLst>
        </pc:spChg>
        <pc:spChg chg="mod">
          <ac:chgData name="Mishra, M.K. (Manish, Student M-CS)" userId="8a22b788-8ba7-473c-8814-40fa28c4012b" providerId="ADAL" clId="{3E5BDC52-E6B0-4BC2-9C35-997C4BB644D7}" dt="2023-12-20T22:40:29.383" v="45459"/>
          <ac:spMkLst>
            <pc:docMk/>
            <pc:sldMk cId="2287601851" sldId="326"/>
            <ac:spMk id="76" creationId="{8162AD84-14F0-21B3-C369-74E9A6B69029}"/>
          </ac:spMkLst>
        </pc:spChg>
        <pc:spChg chg="mod">
          <ac:chgData name="Mishra, M.K. (Manish, Student M-CS)" userId="8a22b788-8ba7-473c-8814-40fa28c4012b" providerId="ADAL" clId="{3E5BDC52-E6B0-4BC2-9C35-997C4BB644D7}" dt="2023-12-20T22:40:29.383" v="45459"/>
          <ac:spMkLst>
            <pc:docMk/>
            <pc:sldMk cId="2287601851" sldId="326"/>
            <ac:spMk id="79" creationId="{BDE78105-B36C-EDC3-D95D-977F6C9CC5A0}"/>
          </ac:spMkLst>
        </pc:spChg>
        <pc:spChg chg="mod">
          <ac:chgData name="Mishra, M.K. (Manish, Student M-CS)" userId="8a22b788-8ba7-473c-8814-40fa28c4012b" providerId="ADAL" clId="{3E5BDC52-E6B0-4BC2-9C35-997C4BB644D7}" dt="2023-12-20T22:40:29.383" v="45459"/>
          <ac:spMkLst>
            <pc:docMk/>
            <pc:sldMk cId="2287601851" sldId="326"/>
            <ac:spMk id="80" creationId="{73B82FDA-9E55-FB29-D8C4-C1C7CC147B95}"/>
          </ac:spMkLst>
        </pc:spChg>
        <pc:spChg chg="mod">
          <ac:chgData name="Mishra, M.K. (Manish, Student M-CS)" userId="8a22b788-8ba7-473c-8814-40fa28c4012b" providerId="ADAL" clId="{3E5BDC52-E6B0-4BC2-9C35-997C4BB644D7}" dt="2023-12-20T22:40:29.383" v="45459"/>
          <ac:spMkLst>
            <pc:docMk/>
            <pc:sldMk cId="2287601851" sldId="326"/>
            <ac:spMk id="83" creationId="{BE5A3F4C-FFB5-5AEC-57BE-F2EF350E3500}"/>
          </ac:spMkLst>
        </pc:spChg>
        <pc:spChg chg="mod">
          <ac:chgData name="Mishra, M.K. (Manish, Student M-CS)" userId="8a22b788-8ba7-473c-8814-40fa28c4012b" providerId="ADAL" clId="{3E5BDC52-E6B0-4BC2-9C35-997C4BB644D7}" dt="2023-12-20T22:40:29.383" v="45459"/>
          <ac:spMkLst>
            <pc:docMk/>
            <pc:sldMk cId="2287601851" sldId="326"/>
            <ac:spMk id="84" creationId="{18069E4C-FF04-421C-54C9-5DB37DC11050}"/>
          </ac:spMkLst>
        </pc:spChg>
        <pc:spChg chg="mod">
          <ac:chgData name="Mishra, M.K. (Manish, Student M-CS)" userId="8a22b788-8ba7-473c-8814-40fa28c4012b" providerId="ADAL" clId="{3E5BDC52-E6B0-4BC2-9C35-997C4BB644D7}" dt="2023-12-20T22:40:29.383" v="45459"/>
          <ac:spMkLst>
            <pc:docMk/>
            <pc:sldMk cId="2287601851" sldId="326"/>
            <ac:spMk id="87" creationId="{A0249935-39EC-3889-A8CA-F37FE1060E44}"/>
          </ac:spMkLst>
        </pc:spChg>
        <pc:spChg chg="mod">
          <ac:chgData name="Mishra, M.K. (Manish, Student M-CS)" userId="8a22b788-8ba7-473c-8814-40fa28c4012b" providerId="ADAL" clId="{3E5BDC52-E6B0-4BC2-9C35-997C4BB644D7}" dt="2023-12-20T22:40:29.383" v="45459"/>
          <ac:spMkLst>
            <pc:docMk/>
            <pc:sldMk cId="2287601851" sldId="326"/>
            <ac:spMk id="88" creationId="{67F4617E-BC42-E2BE-5182-34F677F8FABF}"/>
          </ac:spMkLst>
        </pc:spChg>
        <pc:spChg chg="mod">
          <ac:chgData name="Mishra, M.K. (Manish, Student M-CS)" userId="8a22b788-8ba7-473c-8814-40fa28c4012b" providerId="ADAL" clId="{3E5BDC52-E6B0-4BC2-9C35-997C4BB644D7}" dt="2023-12-20T22:40:29.383" v="45459"/>
          <ac:spMkLst>
            <pc:docMk/>
            <pc:sldMk cId="2287601851" sldId="326"/>
            <ac:spMk id="91" creationId="{2AE21548-BF93-65DF-0562-7FE602AB8E54}"/>
          </ac:spMkLst>
        </pc:spChg>
        <pc:spChg chg="mod">
          <ac:chgData name="Mishra, M.K. (Manish, Student M-CS)" userId="8a22b788-8ba7-473c-8814-40fa28c4012b" providerId="ADAL" clId="{3E5BDC52-E6B0-4BC2-9C35-997C4BB644D7}" dt="2023-12-20T22:40:29.383" v="45459"/>
          <ac:spMkLst>
            <pc:docMk/>
            <pc:sldMk cId="2287601851" sldId="326"/>
            <ac:spMk id="92" creationId="{F75CB2E1-5C94-9E57-A405-B140BA9A32E7}"/>
          </ac:spMkLst>
        </pc:spChg>
        <pc:spChg chg="mod">
          <ac:chgData name="Mishra, M.K. (Manish, Student M-CS)" userId="8a22b788-8ba7-473c-8814-40fa28c4012b" providerId="ADAL" clId="{3E5BDC52-E6B0-4BC2-9C35-997C4BB644D7}" dt="2023-12-20T22:40:29.383" v="45459"/>
          <ac:spMkLst>
            <pc:docMk/>
            <pc:sldMk cId="2287601851" sldId="326"/>
            <ac:spMk id="95" creationId="{D6FD904F-F785-3468-AB9E-9B1C68C52ACF}"/>
          </ac:spMkLst>
        </pc:spChg>
        <pc:spChg chg="mod">
          <ac:chgData name="Mishra, M.K. (Manish, Student M-CS)" userId="8a22b788-8ba7-473c-8814-40fa28c4012b" providerId="ADAL" clId="{3E5BDC52-E6B0-4BC2-9C35-997C4BB644D7}" dt="2023-12-20T22:40:29.383" v="45459"/>
          <ac:spMkLst>
            <pc:docMk/>
            <pc:sldMk cId="2287601851" sldId="326"/>
            <ac:spMk id="98" creationId="{5443D525-942C-6B7B-C6FC-6D4D0D30D81A}"/>
          </ac:spMkLst>
        </pc:spChg>
        <pc:spChg chg="add mod">
          <ac:chgData name="Mishra, M.K. (Manish, Student M-CS)" userId="8a22b788-8ba7-473c-8814-40fa28c4012b" providerId="ADAL" clId="{3E5BDC52-E6B0-4BC2-9C35-997C4BB644D7}" dt="2023-12-20T22:40:29.383" v="45459"/>
          <ac:spMkLst>
            <pc:docMk/>
            <pc:sldMk cId="2287601851" sldId="326"/>
            <ac:spMk id="99" creationId="{7B0C1DA2-EBEB-DCD9-DEF3-9958BBC06152}"/>
          </ac:spMkLst>
        </pc:spChg>
        <pc:spChg chg="add mod">
          <ac:chgData name="Mishra, M.K. (Manish, Student M-CS)" userId="8a22b788-8ba7-473c-8814-40fa28c4012b" providerId="ADAL" clId="{3E5BDC52-E6B0-4BC2-9C35-997C4BB644D7}" dt="2023-12-20T22:40:29.383" v="45459"/>
          <ac:spMkLst>
            <pc:docMk/>
            <pc:sldMk cId="2287601851" sldId="326"/>
            <ac:spMk id="100" creationId="{0384CB3D-CD5B-7C21-55C6-783CAAF61AFB}"/>
          </ac:spMkLst>
        </pc:spChg>
        <pc:spChg chg="add mod">
          <ac:chgData name="Mishra, M.K. (Manish, Student M-CS)" userId="8a22b788-8ba7-473c-8814-40fa28c4012b" providerId="ADAL" clId="{3E5BDC52-E6B0-4BC2-9C35-997C4BB644D7}" dt="2023-12-20T22:40:29.383" v="45459"/>
          <ac:spMkLst>
            <pc:docMk/>
            <pc:sldMk cId="2287601851" sldId="326"/>
            <ac:spMk id="101" creationId="{DBC0B512-3831-8478-4EB9-7A312FB7C87D}"/>
          </ac:spMkLst>
        </pc:spChg>
        <pc:spChg chg="add mod">
          <ac:chgData name="Mishra, M.K. (Manish, Student M-CS)" userId="8a22b788-8ba7-473c-8814-40fa28c4012b" providerId="ADAL" clId="{3E5BDC52-E6B0-4BC2-9C35-997C4BB644D7}" dt="2023-12-20T22:40:29.383" v="45459"/>
          <ac:spMkLst>
            <pc:docMk/>
            <pc:sldMk cId="2287601851" sldId="326"/>
            <ac:spMk id="102" creationId="{083BED5D-DBD8-F1C1-8D99-B67E2D26455D}"/>
          </ac:spMkLst>
        </pc:spChg>
        <pc:grpChg chg="add del mod">
          <ac:chgData name="Mishra, M.K. (Manish, Student M-CS)" userId="8a22b788-8ba7-473c-8814-40fa28c4012b" providerId="ADAL" clId="{3E5BDC52-E6B0-4BC2-9C35-997C4BB644D7}" dt="2023-12-20T22:40:26.680" v="45457"/>
          <ac:grpSpMkLst>
            <pc:docMk/>
            <pc:sldMk cId="2287601851" sldId="326"/>
            <ac:grpSpMk id="19" creationId="{6049B370-6A95-5576-2A27-B1728E31CB80}"/>
          </ac:grpSpMkLst>
        </pc:grpChg>
        <pc:grpChg chg="add del mod">
          <ac:chgData name="Mishra, M.K. (Manish, Student M-CS)" userId="8a22b788-8ba7-473c-8814-40fa28c4012b" providerId="ADAL" clId="{3E5BDC52-E6B0-4BC2-9C35-997C4BB644D7}" dt="2023-12-20T22:40:26.680" v="45457"/>
          <ac:grpSpMkLst>
            <pc:docMk/>
            <pc:sldMk cId="2287601851" sldId="326"/>
            <ac:grpSpMk id="22" creationId="{4767CA97-E63F-A5E4-4911-60119FDC083E}"/>
          </ac:grpSpMkLst>
        </pc:grpChg>
        <pc:grpChg chg="add del mod">
          <ac:chgData name="Mishra, M.K. (Manish, Student M-CS)" userId="8a22b788-8ba7-473c-8814-40fa28c4012b" providerId="ADAL" clId="{3E5BDC52-E6B0-4BC2-9C35-997C4BB644D7}" dt="2023-12-20T22:40:26.680" v="45457"/>
          <ac:grpSpMkLst>
            <pc:docMk/>
            <pc:sldMk cId="2287601851" sldId="326"/>
            <ac:grpSpMk id="25" creationId="{92878D92-BAF6-1F6E-E4C5-8A7FE0CDD471}"/>
          </ac:grpSpMkLst>
        </pc:grpChg>
        <pc:grpChg chg="add del mod">
          <ac:chgData name="Mishra, M.K. (Manish, Student M-CS)" userId="8a22b788-8ba7-473c-8814-40fa28c4012b" providerId="ADAL" clId="{3E5BDC52-E6B0-4BC2-9C35-997C4BB644D7}" dt="2023-12-20T22:40:26.680" v="45457"/>
          <ac:grpSpMkLst>
            <pc:docMk/>
            <pc:sldMk cId="2287601851" sldId="326"/>
            <ac:grpSpMk id="28" creationId="{F51893FF-AE91-09AC-7DD9-BD9F76EF3A45}"/>
          </ac:grpSpMkLst>
        </pc:grpChg>
        <pc:grpChg chg="add del mod">
          <ac:chgData name="Mishra, M.K. (Manish, Student M-CS)" userId="8a22b788-8ba7-473c-8814-40fa28c4012b" providerId="ADAL" clId="{3E5BDC52-E6B0-4BC2-9C35-997C4BB644D7}" dt="2023-12-20T22:40:26.680" v="45457"/>
          <ac:grpSpMkLst>
            <pc:docMk/>
            <pc:sldMk cId="2287601851" sldId="326"/>
            <ac:grpSpMk id="32" creationId="{32E9CF2C-AA66-D468-0121-4D8439493D44}"/>
          </ac:grpSpMkLst>
        </pc:grpChg>
        <pc:grpChg chg="add del mod">
          <ac:chgData name="Mishra, M.K. (Manish, Student M-CS)" userId="8a22b788-8ba7-473c-8814-40fa28c4012b" providerId="ADAL" clId="{3E5BDC52-E6B0-4BC2-9C35-997C4BB644D7}" dt="2023-12-20T22:40:26.680" v="45457"/>
          <ac:grpSpMkLst>
            <pc:docMk/>
            <pc:sldMk cId="2287601851" sldId="326"/>
            <ac:grpSpMk id="36" creationId="{97485392-7EEF-DD85-BAFF-C7BBB82E52F8}"/>
          </ac:grpSpMkLst>
        </pc:grpChg>
        <pc:grpChg chg="add del mod">
          <ac:chgData name="Mishra, M.K. (Manish, Student M-CS)" userId="8a22b788-8ba7-473c-8814-40fa28c4012b" providerId="ADAL" clId="{3E5BDC52-E6B0-4BC2-9C35-997C4BB644D7}" dt="2023-12-20T22:40:26.680" v="45457"/>
          <ac:grpSpMkLst>
            <pc:docMk/>
            <pc:sldMk cId="2287601851" sldId="326"/>
            <ac:grpSpMk id="40" creationId="{E692B5CA-3FC5-8BBE-6F8F-2C3A0FCF2228}"/>
          </ac:grpSpMkLst>
        </pc:grpChg>
        <pc:grpChg chg="add del mod">
          <ac:chgData name="Mishra, M.K. (Manish, Student M-CS)" userId="8a22b788-8ba7-473c-8814-40fa28c4012b" providerId="ADAL" clId="{3E5BDC52-E6B0-4BC2-9C35-997C4BB644D7}" dt="2023-12-20T22:40:26.680" v="45457"/>
          <ac:grpSpMkLst>
            <pc:docMk/>
            <pc:sldMk cId="2287601851" sldId="326"/>
            <ac:grpSpMk id="44" creationId="{5F945DE0-DF87-00B7-8AB8-4153D68203DB}"/>
          </ac:grpSpMkLst>
        </pc:grpChg>
        <pc:grpChg chg="add del mod">
          <ac:chgData name="Mishra, M.K. (Manish, Student M-CS)" userId="8a22b788-8ba7-473c-8814-40fa28c4012b" providerId="ADAL" clId="{3E5BDC52-E6B0-4BC2-9C35-997C4BB644D7}" dt="2023-12-20T22:40:26.680" v="45457"/>
          <ac:grpSpMkLst>
            <pc:docMk/>
            <pc:sldMk cId="2287601851" sldId="326"/>
            <ac:grpSpMk id="47" creationId="{730260ED-9CD8-624F-550B-18C45C16CDB1}"/>
          </ac:grpSpMkLst>
        </pc:grpChg>
        <pc:grpChg chg="add del mod">
          <ac:chgData name="Mishra, M.K. (Manish, Student M-CS)" userId="8a22b788-8ba7-473c-8814-40fa28c4012b" providerId="ADAL" clId="{3E5BDC52-E6B0-4BC2-9C35-997C4BB644D7}" dt="2023-12-20T22:40:26.680" v="45457"/>
          <ac:grpSpMkLst>
            <pc:docMk/>
            <pc:sldMk cId="2287601851" sldId="326"/>
            <ac:grpSpMk id="50" creationId="{9D5A3B1B-6CA3-1ED4-BE60-3B1C00D10657}"/>
          </ac:grpSpMkLst>
        </pc:grpChg>
        <pc:grpChg chg="add mod">
          <ac:chgData name="Mishra, M.K. (Manish, Student M-CS)" userId="8a22b788-8ba7-473c-8814-40fa28c4012b" providerId="ADAL" clId="{3E5BDC52-E6B0-4BC2-9C35-997C4BB644D7}" dt="2023-12-20T22:40:29.383" v="45459"/>
          <ac:grpSpMkLst>
            <pc:docMk/>
            <pc:sldMk cId="2287601851" sldId="326"/>
            <ac:grpSpMk id="65" creationId="{AC91A861-6D62-B229-ED95-B7B9A56E60A5}"/>
          </ac:grpSpMkLst>
        </pc:grpChg>
        <pc:grpChg chg="add mod">
          <ac:chgData name="Mishra, M.K. (Manish, Student M-CS)" userId="8a22b788-8ba7-473c-8814-40fa28c4012b" providerId="ADAL" clId="{3E5BDC52-E6B0-4BC2-9C35-997C4BB644D7}" dt="2023-12-20T22:40:29.383" v="45459"/>
          <ac:grpSpMkLst>
            <pc:docMk/>
            <pc:sldMk cId="2287601851" sldId="326"/>
            <ac:grpSpMk id="68" creationId="{9EA993F2-B52C-8A70-8DCB-59E86F74B379}"/>
          </ac:grpSpMkLst>
        </pc:grpChg>
        <pc:grpChg chg="add mod">
          <ac:chgData name="Mishra, M.K. (Manish, Student M-CS)" userId="8a22b788-8ba7-473c-8814-40fa28c4012b" providerId="ADAL" clId="{3E5BDC52-E6B0-4BC2-9C35-997C4BB644D7}" dt="2023-12-20T22:40:29.383" v="45459"/>
          <ac:grpSpMkLst>
            <pc:docMk/>
            <pc:sldMk cId="2287601851" sldId="326"/>
            <ac:grpSpMk id="71" creationId="{FFD248BA-B66D-31FC-FE61-826237503C40}"/>
          </ac:grpSpMkLst>
        </pc:grpChg>
        <pc:grpChg chg="add mod">
          <ac:chgData name="Mishra, M.K. (Manish, Student M-CS)" userId="8a22b788-8ba7-473c-8814-40fa28c4012b" providerId="ADAL" clId="{3E5BDC52-E6B0-4BC2-9C35-997C4BB644D7}" dt="2023-12-20T22:40:29.383" v="45459"/>
          <ac:grpSpMkLst>
            <pc:docMk/>
            <pc:sldMk cId="2287601851" sldId="326"/>
            <ac:grpSpMk id="74" creationId="{46CE03B2-7A7B-705F-F817-9FA3BC298C12}"/>
          </ac:grpSpMkLst>
        </pc:grpChg>
        <pc:grpChg chg="add mod">
          <ac:chgData name="Mishra, M.K. (Manish, Student M-CS)" userId="8a22b788-8ba7-473c-8814-40fa28c4012b" providerId="ADAL" clId="{3E5BDC52-E6B0-4BC2-9C35-997C4BB644D7}" dt="2023-12-20T22:40:29.383" v="45459"/>
          <ac:grpSpMkLst>
            <pc:docMk/>
            <pc:sldMk cId="2287601851" sldId="326"/>
            <ac:grpSpMk id="78" creationId="{31162980-706D-18E6-3B80-A0D9DCC02467}"/>
          </ac:grpSpMkLst>
        </pc:grpChg>
        <pc:grpChg chg="add mod">
          <ac:chgData name="Mishra, M.K. (Manish, Student M-CS)" userId="8a22b788-8ba7-473c-8814-40fa28c4012b" providerId="ADAL" clId="{3E5BDC52-E6B0-4BC2-9C35-997C4BB644D7}" dt="2023-12-20T22:40:29.383" v="45459"/>
          <ac:grpSpMkLst>
            <pc:docMk/>
            <pc:sldMk cId="2287601851" sldId="326"/>
            <ac:grpSpMk id="82" creationId="{C642D6BA-A852-5AFD-EB5A-FF0C96E88C72}"/>
          </ac:grpSpMkLst>
        </pc:grpChg>
        <pc:grpChg chg="add mod">
          <ac:chgData name="Mishra, M.K. (Manish, Student M-CS)" userId="8a22b788-8ba7-473c-8814-40fa28c4012b" providerId="ADAL" clId="{3E5BDC52-E6B0-4BC2-9C35-997C4BB644D7}" dt="2023-12-20T22:40:29.383" v="45459"/>
          <ac:grpSpMkLst>
            <pc:docMk/>
            <pc:sldMk cId="2287601851" sldId="326"/>
            <ac:grpSpMk id="86" creationId="{06374433-480D-BCD2-FFF0-2DAE88D0DADC}"/>
          </ac:grpSpMkLst>
        </pc:grpChg>
        <pc:grpChg chg="add mod">
          <ac:chgData name="Mishra, M.K. (Manish, Student M-CS)" userId="8a22b788-8ba7-473c-8814-40fa28c4012b" providerId="ADAL" clId="{3E5BDC52-E6B0-4BC2-9C35-997C4BB644D7}" dt="2023-12-20T22:40:29.383" v="45459"/>
          <ac:grpSpMkLst>
            <pc:docMk/>
            <pc:sldMk cId="2287601851" sldId="326"/>
            <ac:grpSpMk id="90" creationId="{02D348FA-3AE4-ED49-2C73-92BBC4BC7EA7}"/>
          </ac:grpSpMkLst>
        </pc:grpChg>
        <pc:grpChg chg="add mod">
          <ac:chgData name="Mishra, M.K. (Manish, Student M-CS)" userId="8a22b788-8ba7-473c-8814-40fa28c4012b" providerId="ADAL" clId="{3E5BDC52-E6B0-4BC2-9C35-997C4BB644D7}" dt="2023-12-20T22:40:29.383" v="45459"/>
          <ac:grpSpMkLst>
            <pc:docMk/>
            <pc:sldMk cId="2287601851" sldId="326"/>
            <ac:grpSpMk id="93" creationId="{71849885-7AF5-D0A6-6929-8E8022BBE2DF}"/>
          </ac:grpSpMkLst>
        </pc:grpChg>
        <pc:grpChg chg="add mod">
          <ac:chgData name="Mishra, M.K. (Manish, Student M-CS)" userId="8a22b788-8ba7-473c-8814-40fa28c4012b" providerId="ADAL" clId="{3E5BDC52-E6B0-4BC2-9C35-997C4BB644D7}" dt="2023-12-20T22:40:29.383" v="45459"/>
          <ac:grpSpMkLst>
            <pc:docMk/>
            <pc:sldMk cId="2287601851" sldId="326"/>
            <ac:grpSpMk id="96" creationId="{0A23BE61-0D73-83A2-78D5-E079CFA503B8}"/>
          </ac:grpSpMkLst>
        </pc:grpChg>
        <pc:cxnChg chg="add del mod">
          <ac:chgData name="Mishra, M.K. (Manish, Student M-CS)" userId="8a22b788-8ba7-473c-8814-40fa28c4012b" providerId="ADAL" clId="{3E5BDC52-E6B0-4BC2-9C35-997C4BB644D7}" dt="2023-12-20T22:40:26.680" v="45457"/>
          <ac:cxnSpMkLst>
            <pc:docMk/>
            <pc:sldMk cId="2287601851" sldId="326"/>
            <ac:cxnSpMk id="31" creationId="{8B651B83-8CFE-1109-C034-C3BABCFBAEA4}"/>
          </ac:cxnSpMkLst>
        </pc:cxnChg>
        <pc:cxnChg chg="add del mod">
          <ac:chgData name="Mishra, M.K. (Manish, Student M-CS)" userId="8a22b788-8ba7-473c-8814-40fa28c4012b" providerId="ADAL" clId="{3E5BDC52-E6B0-4BC2-9C35-997C4BB644D7}" dt="2023-12-20T22:40:26.680" v="45457"/>
          <ac:cxnSpMkLst>
            <pc:docMk/>
            <pc:sldMk cId="2287601851" sldId="326"/>
            <ac:cxnSpMk id="35" creationId="{4243275A-95C4-EB58-DC76-81C2BA02AD35}"/>
          </ac:cxnSpMkLst>
        </pc:cxnChg>
        <pc:cxnChg chg="add del mod">
          <ac:chgData name="Mishra, M.K. (Manish, Student M-CS)" userId="8a22b788-8ba7-473c-8814-40fa28c4012b" providerId="ADAL" clId="{3E5BDC52-E6B0-4BC2-9C35-997C4BB644D7}" dt="2023-12-20T22:40:26.680" v="45457"/>
          <ac:cxnSpMkLst>
            <pc:docMk/>
            <pc:sldMk cId="2287601851" sldId="326"/>
            <ac:cxnSpMk id="39" creationId="{75E8C52F-57B0-61DC-797F-F5644CD065A5}"/>
          </ac:cxnSpMkLst>
        </pc:cxnChg>
        <pc:cxnChg chg="add del mod">
          <ac:chgData name="Mishra, M.K. (Manish, Student M-CS)" userId="8a22b788-8ba7-473c-8814-40fa28c4012b" providerId="ADAL" clId="{3E5BDC52-E6B0-4BC2-9C35-997C4BB644D7}" dt="2023-12-20T22:40:26.680" v="45457"/>
          <ac:cxnSpMkLst>
            <pc:docMk/>
            <pc:sldMk cId="2287601851" sldId="326"/>
            <ac:cxnSpMk id="43" creationId="{C8D5EA90-3457-68DD-B4BB-204E1201248A}"/>
          </ac:cxnSpMkLst>
        </pc:cxnChg>
        <pc:cxnChg chg="mod">
          <ac:chgData name="Mishra, M.K. (Manish, Student M-CS)" userId="8a22b788-8ba7-473c-8814-40fa28c4012b" providerId="ADAL" clId="{3E5BDC52-E6B0-4BC2-9C35-997C4BB644D7}" dt="2023-12-20T22:40:24.764" v="45456"/>
          <ac:cxnSpMkLst>
            <pc:docMk/>
            <pc:sldMk cId="2287601851" sldId="326"/>
            <ac:cxnSpMk id="48" creationId="{3F6F93B2-4E79-E936-D7F6-E929A2ECD07E}"/>
          </ac:cxnSpMkLst>
        </pc:cxnChg>
        <pc:cxnChg chg="mod">
          <ac:chgData name="Mishra, M.K. (Manish, Student M-CS)" userId="8a22b788-8ba7-473c-8814-40fa28c4012b" providerId="ADAL" clId="{3E5BDC52-E6B0-4BC2-9C35-997C4BB644D7}" dt="2023-12-20T22:40:24.764" v="45456"/>
          <ac:cxnSpMkLst>
            <pc:docMk/>
            <pc:sldMk cId="2287601851" sldId="326"/>
            <ac:cxnSpMk id="51" creationId="{3FCD6D19-51CF-D61F-1997-BFA11FC8E1E2}"/>
          </ac:cxnSpMkLst>
        </pc:cxnChg>
        <pc:cxnChg chg="add mod">
          <ac:chgData name="Mishra, M.K. (Manish, Student M-CS)" userId="8a22b788-8ba7-473c-8814-40fa28c4012b" providerId="ADAL" clId="{3E5BDC52-E6B0-4BC2-9C35-997C4BB644D7}" dt="2023-12-20T22:40:29.383" v="45459"/>
          <ac:cxnSpMkLst>
            <pc:docMk/>
            <pc:sldMk cId="2287601851" sldId="326"/>
            <ac:cxnSpMk id="77" creationId="{47940E84-BFA5-E9E8-C053-9F11220EB0D6}"/>
          </ac:cxnSpMkLst>
        </pc:cxnChg>
        <pc:cxnChg chg="add mod">
          <ac:chgData name="Mishra, M.K. (Manish, Student M-CS)" userId="8a22b788-8ba7-473c-8814-40fa28c4012b" providerId="ADAL" clId="{3E5BDC52-E6B0-4BC2-9C35-997C4BB644D7}" dt="2023-12-20T22:40:29.383" v="45459"/>
          <ac:cxnSpMkLst>
            <pc:docMk/>
            <pc:sldMk cId="2287601851" sldId="326"/>
            <ac:cxnSpMk id="81" creationId="{EBB5F3A1-D1F9-C59F-D64A-5EEEBC41461A}"/>
          </ac:cxnSpMkLst>
        </pc:cxnChg>
        <pc:cxnChg chg="add mod">
          <ac:chgData name="Mishra, M.K. (Manish, Student M-CS)" userId="8a22b788-8ba7-473c-8814-40fa28c4012b" providerId="ADAL" clId="{3E5BDC52-E6B0-4BC2-9C35-997C4BB644D7}" dt="2023-12-20T22:40:29.383" v="45459"/>
          <ac:cxnSpMkLst>
            <pc:docMk/>
            <pc:sldMk cId="2287601851" sldId="326"/>
            <ac:cxnSpMk id="85" creationId="{81034DF1-8E12-85BC-C601-4A7A71EB7CFF}"/>
          </ac:cxnSpMkLst>
        </pc:cxnChg>
        <pc:cxnChg chg="add mod">
          <ac:chgData name="Mishra, M.K. (Manish, Student M-CS)" userId="8a22b788-8ba7-473c-8814-40fa28c4012b" providerId="ADAL" clId="{3E5BDC52-E6B0-4BC2-9C35-997C4BB644D7}" dt="2023-12-20T22:40:29.383" v="45459"/>
          <ac:cxnSpMkLst>
            <pc:docMk/>
            <pc:sldMk cId="2287601851" sldId="326"/>
            <ac:cxnSpMk id="89" creationId="{2E0E444A-686A-98E7-BA62-72A03928064E}"/>
          </ac:cxnSpMkLst>
        </pc:cxnChg>
        <pc:cxnChg chg="mod">
          <ac:chgData name="Mishra, M.K. (Manish, Student M-CS)" userId="8a22b788-8ba7-473c-8814-40fa28c4012b" providerId="ADAL" clId="{3E5BDC52-E6B0-4BC2-9C35-997C4BB644D7}" dt="2023-12-20T22:40:29.383" v="45459"/>
          <ac:cxnSpMkLst>
            <pc:docMk/>
            <pc:sldMk cId="2287601851" sldId="326"/>
            <ac:cxnSpMk id="94" creationId="{CCFAA352-0D37-14BD-9DE0-620B45F85A3B}"/>
          </ac:cxnSpMkLst>
        </pc:cxnChg>
        <pc:cxnChg chg="mod">
          <ac:chgData name="Mishra, M.K. (Manish, Student M-CS)" userId="8a22b788-8ba7-473c-8814-40fa28c4012b" providerId="ADAL" clId="{3E5BDC52-E6B0-4BC2-9C35-997C4BB644D7}" dt="2023-12-20T22:40:29.383" v="45459"/>
          <ac:cxnSpMkLst>
            <pc:docMk/>
            <pc:sldMk cId="2287601851" sldId="326"/>
            <ac:cxnSpMk id="97" creationId="{5A303DB4-894A-3B8B-5515-0AD4509238DB}"/>
          </ac:cxnSpMkLst>
        </pc:cxnChg>
      </pc:sldChg>
      <pc:sldChg chg="add del">
        <pc:chgData name="Mishra, M.K. (Manish, Student M-CS)" userId="8a22b788-8ba7-473c-8814-40fa28c4012b" providerId="ADAL" clId="{3E5BDC52-E6B0-4BC2-9C35-997C4BB644D7}" dt="2023-12-21T13:33:33.556" v="50060"/>
        <pc:sldMkLst>
          <pc:docMk/>
          <pc:sldMk cId="2440806196" sldId="326"/>
        </pc:sldMkLst>
      </pc:sldChg>
      <pc:sldChg chg="modSp add mod ord modAnim modShow">
        <pc:chgData name="Mishra, M.K. (Manish, Student M-CS)" userId="8a22b788-8ba7-473c-8814-40fa28c4012b" providerId="ADAL" clId="{3E5BDC52-E6B0-4BC2-9C35-997C4BB644D7}" dt="2023-12-21T22:38:02.024" v="61779"/>
        <pc:sldMkLst>
          <pc:docMk/>
          <pc:sldMk cId="2475537470" sldId="326"/>
        </pc:sldMkLst>
        <pc:spChg chg="mod">
          <ac:chgData name="Mishra, M.K. (Manish, Student M-CS)" userId="8a22b788-8ba7-473c-8814-40fa28c4012b" providerId="ADAL" clId="{3E5BDC52-E6B0-4BC2-9C35-997C4BB644D7}" dt="2023-12-21T15:28:59.106" v="51310" actId="20577"/>
          <ac:spMkLst>
            <pc:docMk/>
            <pc:sldMk cId="2475537470" sldId="326"/>
            <ac:spMk id="2" creationId="{91765007-2743-790B-0E3F-D1D3490CB14D}"/>
          </ac:spMkLst>
        </pc:spChg>
        <pc:spChg chg="mod">
          <ac:chgData name="Mishra, M.K. (Manish, Student M-CS)" userId="8a22b788-8ba7-473c-8814-40fa28c4012b" providerId="ADAL" clId="{3E5BDC52-E6B0-4BC2-9C35-997C4BB644D7}" dt="2023-12-21T15:28:39.246" v="51294" actId="20577"/>
          <ac:spMkLst>
            <pc:docMk/>
            <pc:sldMk cId="2475537470" sldId="326"/>
            <ac:spMk id="125" creationId="{00000000-0000-0000-0000-000000000000}"/>
          </ac:spMkLst>
        </pc:spChg>
      </pc:sldChg>
      <pc:sldChg chg="add del">
        <pc:chgData name="Mishra, M.K. (Manish, Student M-CS)" userId="8a22b788-8ba7-473c-8814-40fa28c4012b" providerId="ADAL" clId="{3E5BDC52-E6B0-4BC2-9C35-997C4BB644D7}" dt="2023-12-21T13:43:13.623" v="50159"/>
        <pc:sldMkLst>
          <pc:docMk/>
          <pc:sldMk cId="3507708733" sldId="326"/>
        </pc:sldMkLst>
      </pc:sldChg>
      <pc:sldChg chg="addSp delSp modSp add del mod delAnim modAnim modNotesTx">
        <pc:chgData name="Mishra, M.K. (Manish, Student M-CS)" userId="8a22b788-8ba7-473c-8814-40fa28c4012b" providerId="ADAL" clId="{3E5BDC52-E6B0-4BC2-9C35-997C4BB644D7}" dt="2023-12-21T19:16:07.583" v="58221" actId="47"/>
        <pc:sldMkLst>
          <pc:docMk/>
          <pc:sldMk cId="2771262425" sldId="327"/>
        </pc:sldMkLst>
        <pc:spChg chg="add mod">
          <ac:chgData name="Mishra, M.K. (Manish, Student M-CS)" userId="8a22b788-8ba7-473c-8814-40fa28c4012b" providerId="ADAL" clId="{3E5BDC52-E6B0-4BC2-9C35-997C4BB644D7}" dt="2023-12-21T15:46:12.949" v="52477" actId="20577"/>
          <ac:spMkLst>
            <pc:docMk/>
            <pc:sldMk cId="2771262425" sldId="327"/>
            <ac:spMk id="4" creationId="{7B04988E-C85E-168E-7EC4-68DD5372C920}"/>
          </ac:spMkLst>
        </pc:spChg>
        <pc:spChg chg="add mod">
          <ac:chgData name="Mishra, M.K. (Manish, Student M-CS)" userId="8a22b788-8ba7-473c-8814-40fa28c4012b" providerId="ADAL" clId="{3E5BDC52-E6B0-4BC2-9C35-997C4BB644D7}" dt="2023-12-21T15:45:43.816" v="52437" actId="1076"/>
          <ac:spMkLst>
            <pc:docMk/>
            <pc:sldMk cId="2771262425" sldId="327"/>
            <ac:spMk id="8" creationId="{A87BE819-6168-E4C3-CD92-99FFDCF9A45C}"/>
          </ac:spMkLst>
        </pc:spChg>
        <pc:spChg chg="add mod">
          <ac:chgData name="Mishra, M.K. (Manish, Student M-CS)" userId="8a22b788-8ba7-473c-8814-40fa28c4012b" providerId="ADAL" clId="{3E5BDC52-E6B0-4BC2-9C35-997C4BB644D7}" dt="2023-12-21T18:29:09.935" v="56994" actId="20577"/>
          <ac:spMkLst>
            <pc:docMk/>
            <pc:sldMk cId="2771262425" sldId="327"/>
            <ac:spMk id="11" creationId="{F61C9FA2-6D3A-4ADF-84D1-EF3725DA32B9}"/>
          </ac:spMkLst>
        </pc:spChg>
        <pc:spChg chg="add mod">
          <ac:chgData name="Mishra, M.K. (Manish, Student M-CS)" userId="8a22b788-8ba7-473c-8814-40fa28c4012b" providerId="ADAL" clId="{3E5BDC52-E6B0-4BC2-9C35-997C4BB644D7}" dt="2023-12-21T16:12:21.300" v="53008" actId="1076"/>
          <ac:spMkLst>
            <pc:docMk/>
            <pc:sldMk cId="2771262425" sldId="327"/>
            <ac:spMk id="12" creationId="{53F0F5F3-BE11-DD69-97E1-19E8D375320A}"/>
          </ac:spMkLst>
        </pc:spChg>
        <pc:spChg chg="add del mod">
          <ac:chgData name="Mishra, M.K. (Manish, Student M-CS)" userId="8a22b788-8ba7-473c-8814-40fa28c4012b" providerId="ADAL" clId="{3E5BDC52-E6B0-4BC2-9C35-997C4BB644D7}" dt="2023-12-21T16:12:13.444" v="53006" actId="478"/>
          <ac:spMkLst>
            <pc:docMk/>
            <pc:sldMk cId="2771262425" sldId="327"/>
            <ac:spMk id="13" creationId="{914C30AA-9E63-8271-2DD8-14F62E31DE12}"/>
          </ac:spMkLst>
        </pc:spChg>
        <pc:spChg chg="add del mod">
          <ac:chgData name="Mishra, M.K. (Manish, Student M-CS)" userId="8a22b788-8ba7-473c-8814-40fa28c4012b" providerId="ADAL" clId="{3E5BDC52-E6B0-4BC2-9C35-997C4BB644D7}" dt="2023-12-21T16:12:13.444" v="53006" actId="478"/>
          <ac:spMkLst>
            <pc:docMk/>
            <pc:sldMk cId="2771262425" sldId="327"/>
            <ac:spMk id="14" creationId="{629B0274-4FCA-0C90-611F-76572CF83216}"/>
          </ac:spMkLst>
        </pc:spChg>
        <pc:spChg chg="add del mod">
          <ac:chgData name="Mishra, M.K. (Manish, Student M-CS)" userId="8a22b788-8ba7-473c-8814-40fa28c4012b" providerId="ADAL" clId="{3E5BDC52-E6B0-4BC2-9C35-997C4BB644D7}" dt="2023-12-21T16:12:13.444" v="53006" actId="478"/>
          <ac:spMkLst>
            <pc:docMk/>
            <pc:sldMk cId="2771262425" sldId="327"/>
            <ac:spMk id="15" creationId="{3F8C2913-358B-3A0D-DCCF-989AC375C115}"/>
          </ac:spMkLst>
        </pc:spChg>
        <pc:spChg chg="add del mod">
          <ac:chgData name="Mishra, M.K. (Manish, Student M-CS)" userId="8a22b788-8ba7-473c-8814-40fa28c4012b" providerId="ADAL" clId="{3E5BDC52-E6B0-4BC2-9C35-997C4BB644D7}" dt="2023-12-21T16:12:13.444" v="53006" actId="478"/>
          <ac:spMkLst>
            <pc:docMk/>
            <pc:sldMk cId="2771262425" sldId="327"/>
            <ac:spMk id="16" creationId="{E09AF668-4940-B1F2-484C-B9EFBF7F82A4}"/>
          </ac:spMkLst>
        </pc:spChg>
        <pc:spChg chg="mod">
          <ac:chgData name="Mishra, M.K. (Manish, Student M-CS)" userId="8a22b788-8ba7-473c-8814-40fa28c4012b" providerId="ADAL" clId="{3E5BDC52-E6B0-4BC2-9C35-997C4BB644D7}" dt="2023-12-21T15:44:27.069" v="52388" actId="313"/>
          <ac:spMkLst>
            <pc:docMk/>
            <pc:sldMk cId="2771262425" sldId="327"/>
            <ac:spMk id="125" creationId="{00000000-0000-0000-0000-000000000000}"/>
          </ac:spMkLst>
        </pc:spChg>
        <pc:grpChg chg="mod">
          <ac:chgData name="Mishra, M.K. (Manish, Student M-CS)" userId="8a22b788-8ba7-473c-8814-40fa28c4012b" providerId="ADAL" clId="{3E5BDC52-E6B0-4BC2-9C35-997C4BB644D7}" dt="2023-12-21T18:28:26.020" v="56989" actId="1036"/>
          <ac:grpSpMkLst>
            <pc:docMk/>
            <pc:sldMk cId="2771262425" sldId="327"/>
            <ac:grpSpMk id="24" creationId="{9BD50247-A147-3C4F-735F-7DF422AE1A35}"/>
          </ac:grpSpMkLst>
        </pc:grpChg>
        <pc:picChg chg="add mod">
          <ac:chgData name="Mishra, M.K. (Manish, Student M-CS)" userId="8a22b788-8ba7-473c-8814-40fa28c4012b" providerId="ADAL" clId="{3E5BDC52-E6B0-4BC2-9C35-997C4BB644D7}" dt="2023-12-21T15:54:36.278" v="52786" actId="207"/>
          <ac:picMkLst>
            <pc:docMk/>
            <pc:sldMk cId="2771262425" sldId="327"/>
            <ac:picMk id="19" creationId="{8A7C003C-D251-C3EA-125B-342EA44EA922}"/>
          </ac:picMkLst>
        </pc:picChg>
        <pc:picChg chg="add mod">
          <ac:chgData name="Mishra, M.K. (Manish, Student M-CS)" userId="8a22b788-8ba7-473c-8814-40fa28c4012b" providerId="ADAL" clId="{3E5BDC52-E6B0-4BC2-9C35-997C4BB644D7}" dt="2023-12-21T15:54:36.278" v="52786" actId="207"/>
          <ac:picMkLst>
            <pc:docMk/>
            <pc:sldMk cId="2771262425" sldId="327"/>
            <ac:picMk id="21" creationId="{83601CCB-F916-6372-65C0-1BD10147DC4E}"/>
          </ac:picMkLst>
        </pc:picChg>
        <pc:picChg chg="add mod">
          <ac:chgData name="Mishra, M.K. (Manish, Student M-CS)" userId="8a22b788-8ba7-473c-8814-40fa28c4012b" providerId="ADAL" clId="{3E5BDC52-E6B0-4BC2-9C35-997C4BB644D7}" dt="2023-12-21T15:54:36.278" v="52786" actId="207"/>
          <ac:picMkLst>
            <pc:docMk/>
            <pc:sldMk cId="2771262425" sldId="327"/>
            <ac:picMk id="25" creationId="{07BE69EC-E708-52D1-C1D3-3DDF9783D1DF}"/>
          </ac:picMkLst>
        </pc:picChg>
      </pc:sldChg>
      <pc:sldChg chg="modSp add mod ord modShow modNotesTx">
        <pc:chgData name="Mishra, M.K. (Manish, Student M-CS)" userId="8a22b788-8ba7-473c-8814-40fa28c4012b" providerId="ADAL" clId="{3E5BDC52-E6B0-4BC2-9C35-997C4BB644D7}" dt="2023-12-21T19:24:39.628" v="58351"/>
        <pc:sldMkLst>
          <pc:docMk/>
          <pc:sldMk cId="742158925" sldId="328"/>
        </pc:sldMkLst>
        <pc:spChg chg="mod">
          <ac:chgData name="Mishra, M.K. (Manish, Student M-CS)" userId="8a22b788-8ba7-473c-8814-40fa28c4012b" providerId="ADAL" clId="{3E5BDC52-E6B0-4BC2-9C35-997C4BB644D7}" dt="2023-12-21T16:09:54.869" v="52954" actId="20577"/>
          <ac:spMkLst>
            <pc:docMk/>
            <pc:sldMk cId="742158925" sldId="328"/>
            <ac:spMk id="328" creationId="{00000000-0000-0000-0000-000000000000}"/>
          </ac:spMkLst>
        </pc:spChg>
      </pc:sldChg>
      <pc:sldChg chg="addSp delSp modSp add mod ord delAnim modAnim modNotesTx">
        <pc:chgData name="Mishra, M.K. (Manish, Student M-CS)" userId="8a22b788-8ba7-473c-8814-40fa28c4012b" providerId="ADAL" clId="{3E5BDC52-E6B0-4BC2-9C35-997C4BB644D7}" dt="2023-12-22T00:00:48.061" v="62207" actId="20577"/>
        <pc:sldMkLst>
          <pc:docMk/>
          <pc:sldMk cId="3383267845" sldId="329"/>
        </pc:sldMkLst>
        <pc:spChg chg="mod">
          <ac:chgData name="Mishra, M.K. (Manish, Student M-CS)" userId="8a22b788-8ba7-473c-8814-40fa28c4012b" providerId="ADAL" clId="{3E5BDC52-E6B0-4BC2-9C35-997C4BB644D7}" dt="2023-12-21T17:35:49.677" v="55684" actId="14100"/>
          <ac:spMkLst>
            <pc:docMk/>
            <pc:sldMk cId="3383267845" sldId="329"/>
            <ac:spMk id="4" creationId="{7B04988E-C85E-168E-7EC4-68DD5372C920}"/>
          </ac:spMkLst>
        </pc:spChg>
        <pc:spChg chg="mod">
          <ac:chgData name="Mishra, M.K. (Manish, Student M-CS)" userId="8a22b788-8ba7-473c-8814-40fa28c4012b" providerId="ADAL" clId="{3E5BDC52-E6B0-4BC2-9C35-997C4BB644D7}" dt="2023-12-21T20:49:45.913" v="58593" actId="6549"/>
          <ac:spMkLst>
            <pc:docMk/>
            <pc:sldMk cId="3383267845" sldId="329"/>
            <ac:spMk id="6" creationId="{90E18DB6-6BFE-6C41-F0AA-2B93B72863C2}"/>
          </ac:spMkLst>
        </pc:spChg>
        <pc:spChg chg="mod">
          <ac:chgData name="Mishra, M.K. (Manish, Student M-CS)" userId="8a22b788-8ba7-473c-8814-40fa28c4012b" providerId="ADAL" clId="{3E5BDC52-E6B0-4BC2-9C35-997C4BB644D7}" dt="2023-12-21T17:44:10.850" v="56212" actId="20577"/>
          <ac:spMkLst>
            <pc:docMk/>
            <pc:sldMk cId="3383267845" sldId="329"/>
            <ac:spMk id="11" creationId="{F61C9FA2-6D3A-4ADF-84D1-EF3725DA32B9}"/>
          </ac:spMkLst>
        </pc:spChg>
        <pc:spChg chg="add mod">
          <ac:chgData name="Mishra, M.K. (Manish, Student M-CS)" userId="8a22b788-8ba7-473c-8814-40fa28c4012b" providerId="ADAL" clId="{3E5BDC52-E6B0-4BC2-9C35-997C4BB644D7}" dt="2023-12-21T18:46:34.878" v="57098" actId="20577"/>
          <ac:spMkLst>
            <pc:docMk/>
            <pc:sldMk cId="3383267845" sldId="329"/>
            <ac:spMk id="13" creationId="{1782FECB-460C-9C09-B327-9679367F0347}"/>
          </ac:spMkLst>
        </pc:spChg>
        <pc:spChg chg="add mod">
          <ac:chgData name="Mishra, M.K. (Manish, Student M-CS)" userId="8a22b788-8ba7-473c-8814-40fa28c4012b" providerId="ADAL" clId="{3E5BDC52-E6B0-4BC2-9C35-997C4BB644D7}" dt="2023-12-21T17:33:51.305" v="55539" actId="1076"/>
          <ac:spMkLst>
            <pc:docMk/>
            <pc:sldMk cId="3383267845" sldId="329"/>
            <ac:spMk id="14" creationId="{B1E67978-D16D-0375-9293-6959C9183C68}"/>
          </ac:spMkLst>
        </pc:spChg>
        <pc:spChg chg="add mod">
          <ac:chgData name="Mishra, M.K. (Manish, Student M-CS)" userId="8a22b788-8ba7-473c-8814-40fa28c4012b" providerId="ADAL" clId="{3E5BDC52-E6B0-4BC2-9C35-997C4BB644D7}" dt="2023-12-22T00:00:48.061" v="62207" actId="20577"/>
          <ac:spMkLst>
            <pc:docMk/>
            <pc:sldMk cId="3383267845" sldId="329"/>
            <ac:spMk id="15" creationId="{32445005-59BA-3D7F-0A7F-5ACEBE3DF19F}"/>
          </ac:spMkLst>
        </pc:spChg>
        <pc:spChg chg="add mod">
          <ac:chgData name="Mishra, M.K. (Manish, Student M-CS)" userId="8a22b788-8ba7-473c-8814-40fa28c4012b" providerId="ADAL" clId="{3E5BDC52-E6B0-4BC2-9C35-997C4BB644D7}" dt="2023-12-21T17:34:28.621" v="55541" actId="1076"/>
          <ac:spMkLst>
            <pc:docMk/>
            <pc:sldMk cId="3383267845" sldId="329"/>
            <ac:spMk id="16" creationId="{43F704E3-7864-2D27-1838-C33B5E506AEB}"/>
          </ac:spMkLst>
        </pc:spChg>
        <pc:spChg chg="add del mod">
          <ac:chgData name="Mishra, M.K. (Manish, Student M-CS)" userId="8a22b788-8ba7-473c-8814-40fa28c4012b" providerId="ADAL" clId="{3E5BDC52-E6B0-4BC2-9C35-997C4BB644D7}" dt="2023-12-21T17:41:21.626" v="55935"/>
          <ac:spMkLst>
            <pc:docMk/>
            <pc:sldMk cId="3383267845" sldId="329"/>
            <ac:spMk id="17" creationId="{0EF9A10B-A5A7-4D63-5AB0-F096452FEAFA}"/>
          </ac:spMkLst>
        </pc:spChg>
        <pc:spChg chg="add del mod">
          <ac:chgData name="Mishra, M.K. (Manish, Student M-CS)" userId="8a22b788-8ba7-473c-8814-40fa28c4012b" providerId="ADAL" clId="{3E5BDC52-E6B0-4BC2-9C35-997C4BB644D7}" dt="2023-12-21T17:41:21.626" v="55935"/>
          <ac:spMkLst>
            <pc:docMk/>
            <pc:sldMk cId="3383267845" sldId="329"/>
            <ac:spMk id="27" creationId="{C0A9C067-BC15-821C-7ACF-6E56ED509EED}"/>
          </ac:spMkLst>
        </pc:spChg>
        <pc:spChg chg="add mod">
          <ac:chgData name="Mishra, M.K. (Manish, Student M-CS)" userId="8a22b788-8ba7-473c-8814-40fa28c4012b" providerId="ADAL" clId="{3E5BDC52-E6B0-4BC2-9C35-997C4BB644D7}" dt="2023-12-21T21:12:55.085" v="58848" actId="1035"/>
          <ac:spMkLst>
            <pc:docMk/>
            <pc:sldMk cId="3383267845" sldId="329"/>
            <ac:spMk id="28" creationId="{D856F199-9ADC-F09C-1733-6C1BEC995385}"/>
          </ac:spMkLst>
        </pc:spChg>
        <pc:spChg chg="mod">
          <ac:chgData name="Mishra, M.K. (Manish, Student M-CS)" userId="8a22b788-8ba7-473c-8814-40fa28c4012b" providerId="ADAL" clId="{3E5BDC52-E6B0-4BC2-9C35-997C4BB644D7}" dt="2023-12-21T17:41:01.338" v="55933" actId="20577"/>
          <ac:spMkLst>
            <pc:docMk/>
            <pc:sldMk cId="3383267845" sldId="329"/>
            <ac:spMk id="125" creationId="{00000000-0000-0000-0000-000000000000}"/>
          </ac:spMkLst>
        </pc:spChg>
        <pc:grpChg chg="del">
          <ac:chgData name="Mishra, M.K. (Manish, Student M-CS)" userId="8a22b788-8ba7-473c-8814-40fa28c4012b" providerId="ADAL" clId="{3E5BDC52-E6B0-4BC2-9C35-997C4BB644D7}" dt="2023-12-21T17:33:30.779" v="55534" actId="478"/>
          <ac:grpSpMkLst>
            <pc:docMk/>
            <pc:sldMk cId="3383267845" sldId="329"/>
            <ac:grpSpMk id="24" creationId="{9BD50247-A147-3C4F-735F-7DF422AE1A35}"/>
          </ac:grpSpMkLst>
        </pc:grpChg>
        <pc:grpChg chg="del">
          <ac:chgData name="Mishra, M.K. (Manish, Student M-CS)" userId="8a22b788-8ba7-473c-8814-40fa28c4012b" providerId="ADAL" clId="{3E5BDC52-E6B0-4BC2-9C35-997C4BB644D7}" dt="2023-12-21T17:33:30.779" v="55534" actId="478"/>
          <ac:grpSpMkLst>
            <pc:docMk/>
            <pc:sldMk cId="3383267845" sldId="329"/>
            <ac:grpSpMk id="33" creationId="{5F925848-2D7F-8D6D-D183-76D1D4574D5F}"/>
          </ac:grpSpMkLst>
        </pc:grpChg>
        <pc:grpChg chg="del">
          <ac:chgData name="Mishra, M.K. (Manish, Student M-CS)" userId="8a22b788-8ba7-473c-8814-40fa28c4012b" providerId="ADAL" clId="{3E5BDC52-E6B0-4BC2-9C35-997C4BB644D7}" dt="2023-12-21T17:33:30.779" v="55534" actId="478"/>
          <ac:grpSpMkLst>
            <pc:docMk/>
            <pc:sldMk cId="3383267845" sldId="329"/>
            <ac:grpSpMk id="36" creationId="{66BCAA37-1FF7-06DE-0B4A-C8FABA4CB5D6}"/>
          </ac:grpSpMkLst>
        </pc:grpChg>
        <pc:grpChg chg="del">
          <ac:chgData name="Mishra, M.K. (Manish, Student M-CS)" userId="8a22b788-8ba7-473c-8814-40fa28c4012b" providerId="ADAL" clId="{3E5BDC52-E6B0-4BC2-9C35-997C4BB644D7}" dt="2023-12-21T17:33:30.779" v="55534" actId="478"/>
          <ac:grpSpMkLst>
            <pc:docMk/>
            <pc:sldMk cId="3383267845" sldId="329"/>
            <ac:grpSpMk id="140" creationId="{00000000-0000-0000-0000-000000000000}"/>
          </ac:grpSpMkLst>
        </pc:grpChg>
        <pc:picChg chg="del">
          <ac:chgData name="Mishra, M.K. (Manish, Student M-CS)" userId="8a22b788-8ba7-473c-8814-40fa28c4012b" providerId="ADAL" clId="{3E5BDC52-E6B0-4BC2-9C35-997C4BB644D7}" dt="2023-12-21T17:33:30.779" v="55534" actId="478"/>
          <ac:picMkLst>
            <pc:docMk/>
            <pc:sldMk cId="3383267845" sldId="329"/>
            <ac:picMk id="19" creationId="{8A7C003C-D251-C3EA-125B-342EA44EA922}"/>
          </ac:picMkLst>
        </pc:picChg>
        <pc:picChg chg="del">
          <ac:chgData name="Mishra, M.K. (Manish, Student M-CS)" userId="8a22b788-8ba7-473c-8814-40fa28c4012b" providerId="ADAL" clId="{3E5BDC52-E6B0-4BC2-9C35-997C4BB644D7}" dt="2023-12-21T17:33:30.779" v="55534" actId="478"/>
          <ac:picMkLst>
            <pc:docMk/>
            <pc:sldMk cId="3383267845" sldId="329"/>
            <ac:picMk id="21" creationId="{83601CCB-F916-6372-65C0-1BD10147DC4E}"/>
          </ac:picMkLst>
        </pc:picChg>
        <pc:picChg chg="del">
          <ac:chgData name="Mishra, M.K. (Manish, Student M-CS)" userId="8a22b788-8ba7-473c-8814-40fa28c4012b" providerId="ADAL" clId="{3E5BDC52-E6B0-4BC2-9C35-997C4BB644D7}" dt="2023-12-21T17:33:30.779" v="55534" actId="478"/>
          <ac:picMkLst>
            <pc:docMk/>
            <pc:sldMk cId="3383267845" sldId="329"/>
            <ac:picMk id="25" creationId="{07BE69EC-E708-52D1-C1D3-3DDF9783D1DF}"/>
          </ac:picMkLst>
        </pc:picChg>
      </pc:sldChg>
      <pc:sldChg chg="addSp modSp add del mod">
        <pc:chgData name="Mishra, M.K. (Manish, Student M-CS)" userId="8a22b788-8ba7-473c-8814-40fa28c4012b" providerId="ADAL" clId="{3E5BDC52-E6B0-4BC2-9C35-997C4BB644D7}" dt="2023-12-21T21:13:10.677" v="58849" actId="47"/>
        <pc:sldMkLst>
          <pc:docMk/>
          <pc:sldMk cId="2389345452" sldId="330"/>
        </pc:sldMkLst>
        <pc:spChg chg="add mod">
          <ac:chgData name="Mishra, M.K. (Manish, Student M-CS)" userId="8a22b788-8ba7-473c-8814-40fa28c4012b" providerId="ADAL" clId="{3E5BDC52-E6B0-4BC2-9C35-997C4BB644D7}" dt="2023-12-21T20:50:04.232" v="58599" actId="20577"/>
          <ac:spMkLst>
            <pc:docMk/>
            <pc:sldMk cId="2389345452" sldId="330"/>
            <ac:spMk id="11" creationId="{AB3AE4A5-C9F9-D0CD-91D9-1C985AB89922}"/>
          </ac:spMkLst>
        </pc:spChg>
      </pc:sldChg>
      <pc:sldChg chg="addSp delSp modSp add del mod delAnim modNotesTx">
        <pc:chgData name="Mishra, M.K. (Manish, Student M-CS)" userId="8a22b788-8ba7-473c-8814-40fa28c4012b" providerId="ADAL" clId="{3E5BDC52-E6B0-4BC2-9C35-997C4BB644D7}" dt="2023-12-21T22:16:28.641" v="61389" actId="47"/>
        <pc:sldMkLst>
          <pc:docMk/>
          <pc:sldMk cId="2651660507" sldId="331"/>
        </pc:sldMkLst>
        <pc:spChg chg="add mod">
          <ac:chgData name="Mishra, M.K. (Manish, Student M-CS)" userId="8a22b788-8ba7-473c-8814-40fa28c4012b" providerId="ADAL" clId="{3E5BDC52-E6B0-4BC2-9C35-997C4BB644D7}" dt="2023-12-21T20:51:28.278" v="58638" actId="20577"/>
          <ac:spMkLst>
            <pc:docMk/>
            <pc:sldMk cId="2651660507" sldId="331"/>
            <ac:spMk id="6" creationId="{8117AE6A-F0B4-A04D-AC70-44D4ACE3EA6F}"/>
          </ac:spMkLst>
        </pc:spChg>
        <pc:spChg chg="mod">
          <ac:chgData name="Mishra, M.K. (Manish, Student M-CS)" userId="8a22b788-8ba7-473c-8814-40fa28c4012b" providerId="ADAL" clId="{3E5BDC52-E6B0-4BC2-9C35-997C4BB644D7}" dt="2023-12-21T19:13:53.443" v="58198" actId="20577"/>
          <ac:spMkLst>
            <pc:docMk/>
            <pc:sldMk cId="2651660507" sldId="331"/>
            <ac:spMk id="9" creationId="{25B74269-E122-48CC-19A0-8612DE84A548}"/>
          </ac:spMkLst>
        </pc:spChg>
        <pc:spChg chg="del">
          <ac:chgData name="Mishra, M.K. (Manish, Student M-CS)" userId="8a22b788-8ba7-473c-8814-40fa28c4012b" providerId="ADAL" clId="{3E5BDC52-E6B0-4BC2-9C35-997C4BB644D7}" dt="2023-12-21T19:17:57.855" v="58225" actId="478"/>
          <ac:spMkLst>
            <pc:docMk/>
            <pc:sldMk cId="2651660507" sldId="331"/>
            <ac:spMk id="15" creationId="{3298BCE0-1E13-EF44-7FD9-F1D6718DD566}"/>
          </ac:spMkLst>
        </pc:spChg>
        <pc:grpChg chg="del">
          <ac:chgData name="Mishra, M.K. (Manish, Student M-CS)" userId="8a22b788-8ba7-473c-8814-40fa28c4012b" providerId="ADAL" clId="{3E5BDC52-E6B0-4BC2-9C35-997C4BB644D7}" dt="2023-12-21T19:17:56.315" v="58224" actId="478"/>
          <ac:grpSpMkLst>
            <pc:docMk/>
            <pc:sldMk cId="2651660507" sldId="331"/>
            <ac:grpSpMk id="19" creationId="{5F473B3A-3A6E-F8EE-038E-6598FDE452B1}"/>
          </ac:grpSpMkLst>
        </pc:grpChg>
      </pc:sldChg>
      <pc:sldChg chg="modSp add mod ord modAnim modNotesTx">
        <pc:chgData name="Mishra, M.K. (Manish, Student M-CS)" userId="8a22b788-8ba7-473c-8814-40fa28c4012b" providerId="ADAL" clId="{3E5BDC52-E6B0-4BC2-9C35-997C4BB644D7}" dt="2023-12-21T22:41:53.900" v="61880" actId="6549"/>
        <pc:sldMkLst>
          <pc:docMk/>
          <pc:sldMk cId="439857110" sldId="332"/>
        </pc:sldMkLst>
        <pc:spChg chg="mod">
          <ac:chgData name="Mishra, M.K. (Manish, Student M-CS)" userId="8a22b788-8ba7-473c-8814-40fa28c4012b" providerId="ADAL" clId="{3E5BDC52-E6B0-4BC2-9C35-997C4BB644D7}" dt="2023-12-21T20:54:57.363" v="58648" actId="20577"/>
          <ac:spMkLst>
            <pc:docMk/>
            <pc:sldMk cId="439857110" sldId="332"/>
            <ac:spMk id="2" creationId="{6BAAA41D-BAA9-0C73-D263-A7A80AAABF2C}"/>
          </ac:spMkLst>
        </pc:spChg>
      </pc:sldChg>
      <pc:sldChg chg="addSp modSp add del mod">
        <pc:chgData name="Mishra, M.K. (Manish, Student M-CS)" userId="8a22b788-8ba7-473c-8814-40fa28c4012b" providerId="ADAL" clId="{3E5BDC52-E6B0-4BC2-9C35-997C4BB644D7}" dt="2023-12-21T23:29:42.329" v="61941" actId="47"/>
        <pc:sldMkLst>
          <pc:docMk/>
          <pc:sldMk cId="3140839892" sldId="333"/>
        </pc:sldMkLst>
        <pc:spChg chg="add mod">
          <ac:chgData name="Mishra, M.K. (Manish, Student M-CS)" userId="8a22b788-8ba7-473c-8814-40fa28c4012b" providerId="ADAL" clId="{3E5BDC52-E6B0-4BC2-9C35-997C4BB644D7}" dt="2023-12-21T22:35:13.306" v="61742" actId="6549"/>
          <ac:spMkLst>
            <pc:docMk/>
            <pc:sldMk cId="3140839892" sldId="333"/>
            <ac:spMk id="11" creationId="{5AA1237E-0665-C43F-3981-B871788647D0}"/>
          </ac:spMkLst>
        </pc:spChg>
      </pc:sldChg>
      <pc:sldChg chg="addSp delSp modSp add mod delAnim modAnim modNotesTx">
        <pc:chgData name="Mishra, M.K. (Manish, Student M-CS)" userId="8a22b788-8ba7-473c-8814-40fa28c4012b" providerId="ADAL" clId="{3E5BDC52-E6B0-4BC2-9C35-997C4BB644D7}" dt="2023-12-22T00:06:04.996" v="62218"/>
        <pc:sldMkLst>
          <pc:docMk/>
          <pc:sldMk cId="51652345" sldId="334"/>
        </pc:sldMkLst>
        <pc:spChg chg="mod">
          <ac:chgData name="Mishra, M.K. (Manish, Student M-CS)" userId="8a22b788-8ba7-473c-8814-40fa28c4012b" providerId="ADAL" clId="{3E5BDC52-E6B0-4BC2-9C35-997C4BB644D7}" dt="2023-12-22T00:06:04.996" v="62218"/>
          <ac:spMkLst>
            <pc:docMk/>
            <pc:sldMk cId="51652345" sldId="334"/>
            <ac:spMk id="6" creationId="{CC712E2A-BA7A-57AF-1A96-CF8D9040F50A}"/>
          </ac:spMkLst>
        </pc:spChg>
        <pc:spChg chg="del">
          <ac:chgData name="Mishra, M.K. (Manish, Student M-CS)" userId="8a22b788-8ba7-473c-8814-40fa28c4012b" providerId="ADAL" clId="{3E5BDC52-E6B0-4BC2-9C35-997C4BB644D7}" dt="2023-12-21T23:12:40" v="61884" actId="478"/>
          <ac:spMkLst>
            <pc:docMk/>
            <pc:sldMk cId="51652345" sldId="334"/>
            <ac:spMk id="9" creationId="{25B74269-E122-48CC-19A0-8612DE84A548}"/>
          </ac:spMkLst>
        </pc:spChg>
        <pc:spChg chg="mod">
          <ac:chgData name="Mishra, M.K. (Manish, Student M-CS)" userId="8a22b788-8ba7-473c-8814-40fa28c4012b" providerId="ADAL" clId="{3E5BDC52-E6B0-4BC2-9C35-997C4BB644D7}" dt="2023-12-21T22:34:51.997" v="61736" actId="6549"/>
          <ac:spMkLst>
            <pc:docMk/>
            <pc:sldMk cId="51652345" sldId="334"/>
            <ac:spMk id="11" creationId="{7B220F2A-4FC2-AD4F-676D-28AC5A711C3E}"/>
          </ac:spMkLst>
        </pc:spChg>
        <pc:spChg chg="mod">
          <ac:chgData name="Mishra, M.K. (Manish, Student M-CS)" userId="8a22b788-8ba7-473c-8814-40fa28c4012b" providerId="ADAL" clId="{3E5BDC52-E6B0-4BC2-9C35-997C4BB644D7}" dt="2023-12-21T21:52:30.969" v="59475" actId="164"/>
          <ac:spMkLst>
            <pc:docMk/>
            <pc:sldMk cId="51652345" sldId="334"/>
            <ac:spMk id="12" creationId="{1CF96E37-8A82-2352-DE5E-30421E34C037}"/>
          </ac:spMkLst>
        </pc:spChg>
        <pc:spChg chg="mod">
          <ac:chgData name="Mishra, M.K. (Manish, Student M-CS)" userId="8a22b788-8ba7-473c-8814-40fa28c4012b" providerId="ADAL" clId="{3E5BDC52-E6B0-4BC2-9C35-997C4BB644D7}" dt="2023-12-21T21:52:30.293" v="59474" actId="164"/>
          <ac:spMkLst>
            <pc:docMk/>
            <pc:sldMk cId="51652345" sldId="334"/>
            <ac:spMk id="13" creationId="{6B164DCC-3A8D-133C-DCBE-2BF092958E8F}"/>
          </ac:spMkLst>
        </pc:spChg>
        <pc:spChg chg="mod">
          <ac:chgData name="Mishra, M.K. (Manish, Student M-CS)" userId="8a22b788-8ba7-473c-8814-40fa28c4012b" providerId="ADAL" clId="{3E5BDC52-E6B0-4BC2-9C35-997C4BB644D7}" dt="2023-12-21T21:52:13.206" v="59471" actId="1076"/>
          <ac:spMkLst>
            <pc:docMk/>
            <pc:sldMk cId="51652345" sldId="334"/>
            <ac:spMk id="14" creationId="{8A7756D7-3DB6-062D-A1F5-D20DF839F991}"/>
          </ac:spMkLst>
        </pc:spChg>
        <pc:spChg chg="mod">
          <ac:chgData name="Mishra, M.K. (Manish, Student M-CS)" userId="8a22b788-8ba7-473c-8814-40fa28c4012b" providerId="ADAL" clId="{3E5BDC52-E6B0-4BC2-9C35-997C4BB644D7}" dt="2023-12-21T21:52:13.206" v="59471" actId="1076"/>
          <ac:spMkLst>
            <pc:docMk/>
            <pc:sldMk cId="51652345" sldId="334"/>
            <ac:spMk id="15" creationId="{02FAF0A3-5817-2A2F-3753-A2A688C10FE8}"/>
          </ac:spMkLst>
        </pc:spChg>
        <pc:spChg chg="ord">
          <ac:chgData name="Mishra, M.K. (Manish, Student M-CS)" userId="8a22b788-8ba7-473c-8814-40fa28c4012b" providerId="ADAL" clId="{3E5BDC52-E6B0-4BC2-9C35-997C4BB644D7}" dt="2023-12-21T23:12:42.969" v="61885" actId="166"/>
          <ac:spMkLst>
            <pc:docMk/>
            <pc:sldMk cId="51652345" sldId="334"/>
            <ac:spMk id="16" creationId="{569BF410-1B9C-6DDE-CC3E-F61E08BB3674}"/>
          </ac:spMkLst>
        </pc:spChg>
        <pc:grpChg chg="add mod">
          <ac:chgData name="Mishra, M.K. (Manish, Student M-CS)" userId="8a22b788-8ba7-473c-8814-40fa28c4012b" providerId="ADAL" clId="{3E5BDC52-E6B0-4BC2-9C35-997C4BB644D7}" dt="2023-12-21T21:52:30.969" v="59475" actId="164"/>
          <ac:grpSpMkLst>
            <pc:docMk/>
            <pc:sldMk cId="51652345" sldId="334"/>
            <ac:grpSpMk id="7" creationId="{793CD355-8977-17F7-B915-3D3F59A1F169}"/>
          </ac:grpSpMkLst>
        </pc:grpChg>
        <pc:grpChg chg="add mod">
          <ac:chgData name="Mishra, M.K. (Manish, Student M-CS)" userId="8a22b788-8ba7-473c-8814-40fa28c4012b" providerId="ADAL" clId="{3E5BDC52-E6B0-4BC2-9C35-997C4BB644D7}" dt="2023-12-21T21:52:30.293" v="59474" actId="164"/>
          <ac:grpSpMkLst>
            <pc:docMk/>
            <pc:sldMk cId="51652345" sldId="334"/>
            <ac:grpSpMk id="17" creationId="{46A15382-AE24-0E0D-BCD8-0A7C18D3D2C7}"/>
          </ac:grpSpMkLst>
        </pc:grpChg>
        <pc:picChg chg="mod">
          <ac:chgData name="Mishra, M.K. (Manish, Student M-CS)" userId="8a22b788-8ba7-473c-8814-40fa28c4012b" providerId="ADAL" clId="{3E5BDC52-E6B0-4BC2-9C35-997C4BB644D7}" dt="2023-12-21T21:52:13.206" v="59471" actId="1076"/>
          <ac:picMkLst>
            <pc:docMk/>
            <pc:sldMk cId="51652345" sldId="334"/>
            <ac:picMk id="20" creationId="{540AD4A7-DAA6-A9A4-6A94-2685B6D4A220}"/>
          </ac:picMkLst>
        </pc:picChg>
        <pc:picChg chg="mod">
          <ac:chgData name="Mishra, M.K. (Manish, Student M-CS)" userId="8a22b788-8ba7-473c-8814-40fa28c4012b" providerId="ADAL" clId="{3E5BDC52-E6B0-4BC2-9C35-997C4BB644D7}" dt="2023-12-21T21:52:30.969" v="59475" actId="164"/>
          <ac:picMkLst>
            <pc:docMk/>
            <pc:sldMk cId="51652345" sldId="334"/>
            <ac:picMk id="21" creationId="{B5C3BA9A-09C9-2FB0-E3C2-A0736E9E53EC}"/>
          </ac:picMkLst>
        </pc:picChg>
        <pc:picChg chg="mod">
          <ac:chgData name="Mishra, M.K. (Manish, Student M-CS)" userId="8a22b788-8ba7-473c-8814-40fa28c4012b" providerId="ADAL" clId="{3E5BDC52-E6B0-4BC2-9C35-997C4BB644D7}" dt="2023-12-21T21:52:13.206" v="59471" actId="1076"/>
          <ac:picMkLst>
            <pc:docMk/>
            <pc:sldMk cId="51652345" sldId="334"/>
            <ac:picMk id="27" creationId="{2859466E-D559-DA3A-1010-53CD2EDE97D1}"/>
          </ac:picMkLst>
        </pc:picChg>
        <pc:picChg chg="mod">
          <ac:chgData name="Mishra, M.K. (Manish, Student M-CS)" userId="8a22b788-8ba7-473c-8814-40fa28c4012b" providerId="ADAL" clId="{3E5BDC52-E6B0-4BC2-9C35-997C4BB644D7}" dt="2023-12-21T21:52:30.293" v="59474" actId="164"/>
          <ac:picMkLst>
            <pc:docMk/>
            <pc:sldMk cId="51652345" sldId="334"/>
            <ac:picMk id="29" creationId="{23F911E0-F678-33A3-9B24-86883BE4D8AA}"/>
          </ac:picMkLst>
        </pc:picChg>
      </pc:sldChg>
      <pc:sldChg chg="addSp delSp modSp add mod ord modAnim modNotesTx">
        <pc:chgData name="Mishra, M.K. (Manish, Student M-CS)" userId="8a22b788-8ba7-473c-8814-40fa28c4012b" providerId="ADAL" clId="{3E5BDC52-E6B0-4BC2-9C35-997C4BB644D7}" dt="2023-12-22T10:44:19.630" v="62372" actId="20577"/>
        <pc:sldMkLst>
          <pc:docMk/>
          <pc:sldMk cId="600541768" sldId="335"/>
        </pc:sldMkLst>
        <pc:spChg chg="add mod">
          <ac:chgData name="Mishra, M.K. (Manish, Student M-CS)" userId="8a22b788-8ba7-473c-8814-40fa28c4012b" providerId="ADAL" clId="{3E5BDC52-E6B0-4BC2-9C35-997C4BB644D7}" dt="2023-12-21T22:31:21.744" v="61665" actId="1076"/>
          <ac:spMkLst>
            <pc:docMk/>
            <pc:sldMk cId="600541768" sldId="335"/>
            <ac:spMk id="2" creationId="{40574CC0-3357-3450-0A65-14E247081709}"/>
          </ac:spMkLst>
        </pc:spChg>
        <pc:spChg chg="mod">
          <ac:chgData name="Mishra, M.K. (Manish, Student M-CS)" userId="8a22b788-8ba7-473c-8814-40fa28c4012b" providerId="ADAL" clId="{3E5BDC52-E6B0-4BC2-9C35-997C4BB644D7}" dt="2023-12-21T22:31:13.519" v="61664" actId="1076"/>
          <ac:spMkLst>
            <pc:docMk/>
            <pc:sldMk cId="600541768" sldId="335"/>
            <ac:spMk id="3" creationId="{49342FAF-E9EF-C736-DA8C-65D2763A5058}"/>
          </ac:spMkLst>
        </pc:spChg>
        <pc:spChg chg="mod">
          <ac:chgData name="Mishra, M.K. (Manish, Student M-CS)" userId="8a22b788-8ba7-473c-8814-40fa28c4012b" providerId="ADAL" clId="{3E5BDC52-E6B0-4BC2-9C35-997C4BB644D7}" dt="2023-12-22T10:44:19.630" v="62372" actId="20577"/>
          <ac:spMkLst>
            <pc:docMk/>
            <pc:sldMk cId="600541768" sldId="335"/>
            <ac:spMk id="4" creationId="{7B04988E-C85E-168E-7EC4-68DD5372C920}"/>
          </ac:spMkLst>
        </pc:spChg>
        <pc:spChg chg="mod">
          <ac:chgData name="Mishra, M.K. (Manish, Student M-CS)" userId="8a22b788-8ba7-473c-8814-40fa28c4012b" providerId="ADAL" clId="{3E5BDC52-E6B0-4BC2-9C35-997C4BB644D7}" dt="2023-12-21T23:30:01.083" v="61947" actId="20577"/>
          <ac:spMkLst>
            <pc:docMk/>
            <pc:sldMk cId="600541768" sldId="335"/>
            <ac:spMk id="6" creationId="{90E18DB6-6BFE-6C41-F0AA-2B93B72863C2}"/>
          </ac:spMkLst>
        </pc:spChg>
        <pc:spChg chg="mod">
          <ac:chgData name="Mishra, M.K. (Manish, Student M-CS)" userId="8a22b788-8ba7-473c-8814-40fa28c4012b" providerId="ADAL" clId="{3E5BDC52-E6B0-4BC2-9C35-997C4BB644D7}" dt="2023-12-22T00:23:15.758" v="62337" actId="1076"/>
          <ac:spMkLst>
            <pc:docMk/>
            <pc:sldMk cId="600541768" sldId="335"/>
            <ac:spMk id="7" creationId="{11608B62-413E-AADB-D0DC-911CB21F6391}"/>
          </ac:spMkLst>
        </pc:spChg>
        <pc:spChg chg="del">
          <ac:chgData name="Mishra, M.K. (Manish, Student M-CS)" userId="8a22b788-8ba7-473c-8814-40fa28c4012b" providerId="ADAL" clId="{3E5BDC52-E6B0-4BC2-9C35-997C4BB644D7}" dt="2023-12-21T22:30:54.226" v="61659" actId="478"/>
          <ac:spMkLst>
            <pc:docMk/>
            <pc:sldMk cId="600541768" sldId="335"/>
            <ac:spMk id="8" creationId="{A87BE819-6168-E4C3-CD92-99FFDCF9A45C}"/>
          </ac:spMkLst>
        </pc:spChg>
        <pc:spChg chg="add mod">
          <ac:chgData name="Mishra, M.K. (Manish, Student M-CS)" userId="8a22b788-8ba7-473c-8814-40fa28c4012b" providerId="ADAL" clId="{3E5BDC52-E6B0-4BC2-9C35-997C4BB644D7}" dt="2023-12-21T22:31:36.082" v="61669" actId="1076"/>
          <ac:spMkLst>
            <pc:docMk/>
            <pc:sldMk cId="600541768" sldId="335"/>
            <ac:spMk id="9" creationId="{B6EC90B7-DE77-3D8C-FA24-CE5F5BD04E1B}"/>
          </ac:spMkLst>
        </pc:spChg>
        <pc:spChg chg="add mod">
          <ac:chgData name="Mishra, M.K. (Manish, Student M-CS)" userId="8a22b788-8ba7-473c-8814-40fa28c4012b" providerId="ADAL" clId="{3E5BDC52-E6B0-4BC2-9C35-997C4BB644D7}" dt="2023-12-21T22:31:44.084" v="61672" actId="1076"/>
          <ac:spMkLst>
            <pc:docMk/>
            <pc:sldMk cId="600541768" sldId="335"/>
            <ac:spMk id="10" creationId="{A6E99436-74DC-5356-34D1-8E65506C1DBE}"/>
          </ac:spMkLst>
        </pc:spChg>
        <pc:spChg chg="mod">
          <ac:chgData name="Mishra, M.K. (Manish, Student M-CS)" userId="8a22b788-8ba7-473c-8814-40fa28c4012b" providerId="ADAL" clId="{3E5BDC52-E6B0-4BC2-9C35-997C4BB644D7}" dt="2023-12-22T00:20:24.738" v="62292" actId="1076"/>
          <ac:spMkLst>
            <pc:docMk/>
            <pc:sldMk cId="600541768" sldId="335"/>
            <ac:spMk id="11" creationId="{F61C9FA2-6D3A-4ADF-84D1-EF3725DA32B9}"/>
          </ac:spMkLst>
        </pc:spChg>
        <pc:spChg chg="del">
          <ac:chgData name="Mishra, M.K. (Manish, Student M-CS)" userId="8a22b788-8ba7-473c-8814-40fa28c4012b" providerId="ADAL" clId="{3E5BDC52-E6B0-4BC2-9C35-997C4BB644D7}" dt="2023-12-21T22:31:08.180" v="61661" actId="478"/>
          <ac:spMkLst>
            <pc:docMk/>
            <pc:sldMk cId="600541768" sldId="335"/>
            <ac:spMk id="12" creationId="{53F0F5F3-BE11-DD69-97E1-19E8D375320A}"/>
          </ac:spMkLst>
        </pc:spChg>
        <pc:spChg chg="del">
          <ac:chgData name="Mishra, M.K. (Manish, Student M-CS)" userId="8a22b788-8ba7-473c-8814-40fa28c4012b" providerId="ADAL" clId="{3E5BDC52-E6B0-4BC2-9C35-997C4BB644D7}" dt="2023-12-21T22:31:26.510" v="61668" actId="478"/>
          <ac:spMkLst>
            <pc:docMk/>
            <pc:sldMk cId="600541768" sldId="335"/>
            <ac:spMk id="14" creationId="{B1E67978-D16D-0375-9293-6959C9183C68}"/>
          </ac:spMkLst>
        </pc:spChg>
        <pc:spChg chg="mod">
          <ac:chgData name="Mishra, M.K. (Manish, Student M-CS)" userId="8a22b788-8ba7-473c-8814-40fa28c4012b" providerId="ADAL" clId="{3E5BDC52-E6B0-4BC2-9C35-997C4BB644D7}" dt="2023-12-22T00:19:33.136" v="62281" actId="20577"/>
          <ac:spMkLst>
            <pc:docMk/>
            <pc:sldMk cId="600541768" sldId="335"/>
            <ac:spMk id="15" creationId="{32445005-59BA-3D7F-0A7F-5ACEBE3DF19F}"/>
          </ac:spMkLst>
        </pc:spChg>
        <pc:spChg chg="del">
          <ac:chgData name="Mishra, M.K. (Manish, Student M-CS)" userId="8a22b788-8ba7-473c-8814-40fa28c4012b" providerId="ADAL" clId="{3E5BDC52-E6B0-4BC2-9C35-997C4BB644D7}" dt="2023-12-21T22:31:40.095" v="61671" actId="478"/>
          <ac:spMkLst>
            <pc:docMk/>
            <pc:sldMk cId="600541768" sldId="335"/>
            <ac:spMk id="16" creationId="{43F704E3-7864-2D27-1838-C33B5E506AEB}"/>
          </ac:spMkLst>
        </pc:spChg>
        <pc:spChg chg="add mod">
          <ac:chgData name="Mishra, M.K. (Manish, Student M-CS)" userId="8a22b788-8ba7-473c-8814-40fa28c4012b" providerId="ADAL" clId="{3E5BDC52-E6B0-4BC2-9C35-997C4BB644D7}" dt="2023-12-22T00:23:08.940" v="62335" actId="1076"/>
          <ac:spMkLst>
            <pc:docMk/>
            <pc:sldMk cId="600541768" sldId="335"/>
            <ac:spMk id="20" creationId="{B2E74E45-0200-C3E4-B35A-B9300571F4DF}"/>
          </ac:spMkLst>
        </pc:spChg>
        <pc:spChg chg="mod">
          <ac:chgData name="Mishra, M.K. (Manish, Student M-CS)" userId="8a22b788-8ba7-473c-8814-40fa28c4012b" providerId="ADAL" clId="{3E5BDC52-E6B0-4BC2-9C35-997C4BB644D7}" dt="2023-12-21T22:31:02.725" v="61660" actId="1076"/>
          <ac:spMkLst>
            <pc:docMk/>
            <pc:sldMk cId="600541768" sldId="335"/>
            <ac:spMk id="28" creationId="{D856F199-9ADC-F09C-1733-6C1BEC995385}"/>
          </ac:spMkLst>
        </pc:spChg>
        <pc:spChg chg="mod">
          <ac:chgData name="Mishra, M.K. (Manish, Student M-CS)" userId="8a22b788-8ba7-473c-8814-40fa28c4012b" providerId="ADAL" clId="{3E5BDC52-E6B0-4BC2-9C35-997C4BB644D7}" dt="2023-12-22T00:23:23.678" v="62341" actId="1076"/>
          <ac:spMkLst>
            <pc:docMk/>
            <pc:sldMk cId="600541768" sldId="335"/>
            <ac:spMk id="125" creationId="{00000000-0000-0000-0000-000000000000}"/>
          </ac:spMkLst>
        </pc:spChg>
        <pc:grpChg chg="add mod">
          <ac:chgData name="Mishra, M.K. (Manish, Student M-CS)" userId="8a22b788-8ba7-473c-8814-40fa28c4012b" providerId="ADAL" clId="{3E5BDC52-E6B0-4BC2-9C35-997C4BB644D7}" dt="2023-12-22T00:23:33.166" v="62345" actId="1076"/>
          <ac:grpSpMkLst>
            <pc:docMk/>
            <pc:sldMk cId="600541768" sldId="335"/>
            <ac:grpSpMk id="17" creationId="{DF743F18-FB2B-97F6-94E7-27C6D6667760}"/>
          </ac:grpSpMkLst>
        </pc:grpChg>
        <pc:grpChg chg="mod">
          <ac:chgData name="Mishra, M.K. (Manish, Student M-CS)" userId="8a22b788-8ba7-473c-8814-40fa28c4012b" providerId="ADAL" clId="{3E5BDC52-E6B0-4BC2-9C35-997C4BB644D7}" dt="2023-12-21T22:31:49.184" v="61673" actId="1076"/>
          <ac:grpSpMkLst>
            <pc:docMk/>
            <pc:sldMk cId="600541768" sldId="335"/>
            <ac:grpSpMk id="134" creationId="{00000000-0000-0000-0000-000000000000}"/>
          </ac:grpSpMkLst>
        </pc:grpChg>
        <pc:picChg chg="add mod">
          <ac:chgData name="Mishra, M.K. (Manish, Student M-CS)" userId="8a22b788-8ba7-473c-8814-40fa28c4012b" providerId="ADAL" clId="{3E5BDC52-E6B0-4BC2-9C35-997C4BB644D7}" dt="2023-12-22T00:23:42.018" v="62348" actId="1076"/>
          <ac:picMkLst>
            <pc:docMk/>
            <pc:sldMk cId="600541768" sldId="335"/>
            <ac:picMk id="8" creationId="{0582914B-8DDD-9AE5-B1D0-DC216E542127}"/>
          </ac:picMkLst>
        </pc:picChg>
        <pc:picChg chg="add mod">
          <ac:chgData name="Mishra, M.K. (Manish, Student M-CS)" userId="8a22b788-8ba7-473c-8814-40fa28c4012b" providerId="ADAL" clId="{3E5BDC52-E6B0-4BC2-9C35-997C4BB644D7}" dt="2023-12-22T00:23:44.782" v="62350" actId="1076"/>
          <ac:picMkLst>
            <pc:docMk/>
            <pc:sldMk cId="600541768" sldId="335"/>
            <ac:picMk id="12" creationId="{B40257A3-B349-0A2D-72E0-01A234FF769D}"/>
          </ac:picMkLst>
        </pc:picChg>
        <pc:picChg chg="add mod">
          <ac:chgData name="Mishra, M.K. (Manish, Student M-CS)" userId="8a22b788-8ba7-473c-8814-40fa28c4012b" providerId="ADAL" clId="{3E5BDC52-E6B0-4BC2-9C35-997C4BB644D7}" dt="2023-12-22T00:23:43.609" v="62349" actId="1076"/>
          <ac:picMkLst>
            <pc:docMk/>
            <pc:sldMk cId="600541768" sldId="335"/>
            <ac:picMk id="14" creationId="{A3C8E39A-3720-94EE-20EF-5AB4B672F28C}"/>
          </ac:picMkLst>
        </pc:picChg>
        <pc:picChg chg="add mod">
          <ac:chgData name="Mishra, M.K. (Manish, Student M-CS)" userId="8a22b788-8ba7-473c-8814-40fa28c4012b" providerId="ADAL" clId="{3E5BDC52-E6B0-4BC2-9C35-997C4BB644D7}" dt="2023-12-22T00:23:34.831" v="62346" actId="1076"/>
          <ac:picMkLst>
            <pc:docMk/>
            <pc:sldMk cId="600541768" sldId="335"/>
            <ac:picMk id="16" creationId="{6DEDD3CA-0549-84DA-34DB-EDA1FB6FC172}"/>
          </ac:picMkLst>
        </pc:picChg>
        <pc:picChg chg="mod">
          <ac:chgData name="Mishra, M.K. (Manish, Student M-CS)" userId="8a22b788-8ba7-473c-8814-40fa28c4012b" providerId="ADAL" clId="{3E5BDC52-E6B0-4BC2-9C35-997C4BB644D7}" dt="2023-12-22T00:22:05.477" v="62313"/>
          <ac:picMkLst>
            <pc:docMk/>
            <pc:sldMk cId="600541768" sldId="335"/>
            <ac:picMk id="18" creationId="{A3A8C5E0-35F2-B72C-2992-B81C51972F06}"/>
          </ac:picMkLst>
        </pc:picChg>
        <pc:picChg chg="mod">
          <ac:chgData name="Mishra, M.K. (Manish, Student M-CS)" userId="8a22b788-8ba7-473c-8814-40fa28c4012b" providerId="ADAL" clId="{3E5BDC52-E6B0-4BC2-9C35-997C4BB644D7}" dt="2023-12-22T00:22:05.477" v="62313"/>
          <ac:picMkLst>
            <pc:docMk/>
            <pc:sldMk cId="600541768" sldId="335"/>
            <ac:picMk id="19" creationId="{352B0CAA-4963-9BEC-040A-960BDB29B623}"/>
          </ac:picMkLst>
        </pc:picChg>
      </pc:sldChg>
      <pc:sldMasterChg chg="setBg delSldLayout modSldLayout">
        <pc:chgData name="Mishra, M.K. (Manish, Student M-CS)" userId="8a22b788-8ba7-473c-8814-40fa28c4012b" providerId="ADAL" clId="{3E5BDC52-E6B0-4BC2-9C35-997C4BB644D7}" dt="2023-12-16T14:33:11.818" v="231"/>
        <pc:sldMasterMkLst>
          <pc:docMk/>
          <pc:sldMasterMk cId="0" sldId="2147483659"/>
        </pc:sldMasterMkLst>
        <pc:sldLayoutChg chg="setBg">
          <pc:chgData name="Mishra, M.K. (Manish, Student M-CS)" userId="8a22b788-8ba7-473c-8814-40fa28c4012b" providerId="ADAL" clId="{3E5BDC52-E6B0-4BC2-9C35-997C4BB644D7}" dt="2023-12-16T14:33:11.818" v="231"/>
          <pc:sldLayoutMkLst>
            <pc:docMk/>
            <pc:sldMasterMk cId="0" sldId="2147483659"/>
            <pc:sldLayoutMk cId="0" sldId="2147483648"/>
          </pc:sldLayoutMkLst>
        </pc:sldLayoutChg>
        <pc:sldLayoutChg chg="del">
          <pc:chgData name="Mishra, M.K. (Manish, Student M-CS)" userId="8a22b788-8ba7-473c-8814-40fa28c4012b" providerId="ADAL" clId="{3E5BDC52-E6B0-4BC2-9C35-997C4BB644D7}" dt="2023-12-16T13:47:21.604" v="12" actId="2696"/>
          <pc:sldLayoutMkLst>
            <pc:docMk/>
            <pc:sldMasterMk cId="0" sldId="2147483659"/>
            <pc:sldLayoutMk cId="0" sldId="2147483649"/>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0"/>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1"/>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2"/>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3"/>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4"/>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5"/>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6"/>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7"/>
          </pc:sldLayoutMkLst>
        </pc:sldLayoutChg>
        <pc:sldLayoutChg chg="setBg">
          <pc:chgData name="Mishra, M.K. (Manish, Student M-CS)" userId="8a22b788-8ba7-473c-8814-40fa28c4012b" providerId="ADAL" clId="{3E5BDC52-E6B0-4BC2-9C35-997C4BB644D7}" dt="2023-12-16T14:33:11.818" v="231"/>
          <pc:sldLayoutMkLst>
            <pc:docMk/>
            <pc:sldMasterMk cId="0" sldId="2147483659"/>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Good afternoon, everyone! Welcome to my master’s thesis defence where I present my work on the topic </a:t>
            </a:r>
            <a:endParaRPr lang="en-IN" b="0" i="0" dirty="0">
              <a:solidFill>
                <a:srgbClr val="E8EAED"/>
              </a:solidFill>
              <a:effectLst/>
              <a:latin typeface="Google Sans"/>
            </a:endParaRPr>
          </a:p>
          <a:p>
            <a:pPr marL="0" lvl="0" indent="0" algn="l" rtl="0">
              <a:spcBef>
                <a:spcPts val="0"/>
              </a:spcBef>
              <a:spcAft>
                <a:spcPts val="0"/>
              </a:spcAft>
              <a:buNone/>
            </a:pPr>
            <a:r>
              <a:rPr lang="en-IN" b="0" i="0" dirty="0">
                <a:solidFill>
                  <a:srgbClr val="E8EAED"/>
                </a:solidFill>
                <a:effectLst/>
                <a:latin typeface="Google Sans"/>
              </a:rPr>
              <a:t>¶</a:t>
            </a:r>
            <a:r>
              <a:rPr lang="en-IN" dirty="0"/>
              <a:t> “Generating video game quests from stories”. First, I want to thank my supervisors – Lorenzo and Faiza for their support and guidance throughout this project. Let’s get started</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The dataset used in this project contains quests from the five story-based video games mentioned at the beginning as well as from Minecraft.</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75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effectLst/>
                <a:latin typeface="Arial" panose="020B0604020202020204" pitchFamily="34" charset="0"/>
              </a:rPr>
              <a:t>This dataset contains 4 important pieces of information: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the quest with the title, objective and the list of tasks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t</a:t>
            </a:r>
            <a:r>
              <a:rPr lang="en-IN" b="0" i="0" dirty="0">
                <a:solidFill>
                  <a:srgbClr val="E8EAED"/>
                </a:solidFill>
                <a:effectLst/>
                <a:latin typeface="Arial" panose="020B0604020202020204" pitchFamily="34" charset="0"/>
              </a:rPr>
              <a:t>he quest description which gives the background story for the quest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t</a:t>
            </a:r>
            <a:r>
              <a:rPr lang="en-IN" b="0" i="0" dirty="0">
                <a:solidFill>
                  <a:srgbClr val="E8EAED"/>
                </a:solidFill>
                <a:effectLst/>
                <a:latin typeface="Arial" panose="020B0604020202020204" pitchFamily="34" charset="0"/>
              </a:rPr>
              <a:t>he plot points related to the quest, and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t</a:t>
            </a:r>
            <a:r>
              <a:rPr lang="en-IN" b="0" i="0" dirty="0">
                <a:solidFill>
                  <a:srgbClr val="E8EAED"/>
                </a:solidFill>
                <a:effectLst/>
                <a:latin typeface="Arial" panose="020B0604020202020204" pitchFamily="34" charset="0"/>
              </a:rPr>
              <a:t>he set of entities related to the quest, along with some description for each entity. However, the quest generation framework needs the world knowledge as a knowledge graph.</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495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So, this dataset was improved by constructing the world knowledge graphs for each of the game in the dataset. To do this,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the </a:t>
            </a:r>
            <a:r>
              <a:rPr lang="en-IN" b="0" i="0" dirty="0" err="1">
                <a:effectLst/>
                <a:latin typeface="Arial" panose="020B0604020202020204" pitchFamily="34" charset="0"/>
              </a:rPr>
              <a:t>AskBERT</a:t>
            </a:r>
            <a:r>
              <a:rPr lang="en-IN" b="0" i="0" dirty="0">
                <a:effectLst/>
                <a:latin typeface="Arial" panose="020B0604020202020204" pitchFamily="34" charset="0"/>
              </a:rPr>
              <a:t> model is used – which is a customized BERT language model which can answer questions from a given text. To extract the relations, and construct the knowledge graph,  </a:t>
            </a:r>
          </a:p>
          <a:p>
            <a:pPr marL="0" lvl="0" indent="0" algn="l" rtl="0">
              <a:spcBef>
                <a:spcPts val="0"/>
              </a:spcBef>
              <a:spcAft>
                <a:spcPts val="0"/>
              </a:spcAft>
              <a:buNone/>
            </a:pPr>
            <a:r>
              <a:rPr lang="en-IN" b="0" i="0" dirty="0">
                <a:solidFill>
                  <a:srgbClr val="E8EAED"/>
                </a:solidFill>
                <a:effectLst/>
                <a:latin typeface="Google Sans"/>
              </a:rPr>
              <a:t>¶ the </a:t>
            </a:r>
            <a:r>
              <a:rPr lang="en-IN" b="0" i="0" dirty="0">
                <a:effectLst/>
                <a:latin typeface="Arial" panose="020B0604020202020204" pitchFamily="34" charset="0"/>
              </a:rPr>
              <a:t>quest description is provided as the main input text to the </a:t>
            </a:r>
            <a:r>
              <a:rPr lang="en-IN" b="0" i="0" dirty="0" err="1">
                <a:effectLst/>
                <a:latin typeface="Arial" panose="020B0604020202020204" pitchFamily="34" charset="0"/>
              </a:rPr>
              <a:t>AskBERT</a:t>
            </a:r>
            <a:r>
              <a:rPr lang="en-IN" b="0" i="0" dirty="0">
                <a:effectLst/>
                <a:latin typeface="Arial" panose="020B0604020202020204" pitchFamily="34" charset="0"/>
              </a:rPr>
              <a:t> model and</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relation extraction </a:t>
            </a:r>
            <a:r>
              <a:rPr lang="en-IN" b="0" i="0" dirty="0">
                <a:effectLst/>
                <a:latin typeface="Arial" panose="020B0604020202020204" pitchFamily="34" charset="0"/>
              </a:rPr>
              <a:t>questions are asked as the input prompt. This is done</a:t>
            </a:r>
          </a:p>
          <a:p>
            <a:pPr marL="0" lvl="0" indent="0" algn="l" rtl="0">
              <a:spcBef>
                <a:spcPts val="0"/>
              </a:spcBef>
              <a:spcAft>
                <a:spcPts val="0"/>
              </a:spcAft>
              <a:buNone/>
            </a:pPr>
            <a:r>
              <a:rPr lang="en-IN" b="0" i="0" dirty="0">
                <a:solidFill>
                  <a:srgbClr val="E8EAED"/>
                </a:solidFill>
                <a:effectLst/>
                <a:latin typeface="Google Sans"/>
              </a:rPr>
              <a:t>¶ f</a:t>
            </a:r>
            <a:r>
              <a:rPr lang="en-IN" b="0" i="0" dirty="0">
                <a:effectLst/>
                <a:latin typeface="Arial" panose="020B0604020202020204" pitchFamily="34" charset="0"/>
              </a:rPr>
              <a:t>or each entity for each quest to extract every relation for that entity. An example question to get the location of the object Book of </a:t>
            </a:r>
            <a:r>
              <a:rPr lang="en-IN" b="0" i="0" dirty="0" err="1">
                <a:effectLst/>
                <a:latin typeface="Arial" panose="020B0604020202020204" pitchFamily="34" charset="0"/>
              </a:rPr>
              <a:t>Kaza</a:t>
            </a:r>
            <a:r>
              <a:rPr lang="en-IN" b="0" i="0" dirty="0">
                <a:effectLst/>
                <a:latin typeface="Arial" panose="020B0604020202020204" pitchFamily="34" charset="0"/>
              </a:rPr>
              <a:t> would be  such as “Where is Book of </a:t>
            </a:r>
            <a:r>
              <a:rPr lang="en-IN" b="0" i="0" dirty="0" err="1">
                <a:effectLst/>
                <a:latin typeface="Arial" panose="020B0604020202020204" pitchFamily="34" charset="0"/>
              </a:rPr>
              <a:t>Kaza</a:t>
            </a:r>
            <a:r>
              <a:rPr lang="en-IN" b="0" i="0" dirty="0">
                <a:effectLst/>
                <a:latin typeface="Arial" panose="020B0604020202020204" pitchFamily="34" charset="0"/>
              </a:rPr>
              <a:t> located in the story?” as the input prompt.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The knowledge graphs are extracted for every quest and all the quest-level knowledge graphs for a particular game are combined to get a world knowledge graph for each game.</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10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The final dataset is an improved version of the original dataset, which now includes the world knowledge graph for each game. With this, we finally have all the input elements for the quest generation framework:</a:t>
            </a:r>
          </a:p>
          <a:p>
            <a:pPr marL="0" lvl="0" indent="0" algn="l" rtl="0">
              <a:spcBef>
                <a:spcPts val="0"/>
              </a:spcBef>
              <a:spcAft>
                <a:spcPts val="0"/>
              </a:spcAft>
              <a:buNone/>
            </a:pPr>
            <a:r>
              <a:rPr lang="en-IN" b="0" i="0" dirty="0">
                <a:solidFill>
                  <a:srgbClr val="E8EAED"/>
                </a:solidFill>
                <a:effectLst/>
                <a:latin typeface="Google Sans"/>
              </a:rPr>
              <a:t>¶ the plot points, and</a:t>
            </a:r>
          </a:p>
          <a:p>
            <a:pPr marL="0" lvl="0" indent="0" algn="l" rtl="0">
              <a:spcBef>
                <a:spcPts val="0"/>
              </a:spcBef>
              <a:spcAft>
                <a:spcPts val="0"/>
              </a:spcAft>
              <a:buNone/>
            </a:pPr>
            <a:r>
              <a:rPr lang="en-IN" b="0" i="0" dirty="0">
                <a:solidFill>
                  <a:srgbClr val="E8EAED"/>
                </a:solidFill>
                <a:effectLst/>
                <a:latin typeface="Google Sans"/>
              </a:rPr>
              <a:t>¶ the knowledge graph. </a:t>
            </a:r>
          </a:p>
          <a:p>
            <a:pPr marL="0" lvl="0" indent="0" algn="l" rtl="0">
              <a:spcBef>
                <a:spcPts val="0"/>
              </a:spcBef>
              <a:spcAft>
                <a:spcPts val="0"/>
              </a:spcAft>
              <a:buNone/>
            </a:pPr>
            <a:r>
              <a:rPr lang="en-IN" b="0" i="0" dirty="0">
                <a:solidFill>
                  <a:srgbClr val="E8EAED"/>
                </a:solidFill>
                <a:effectLst/>
                <a:latin typeface="Google Sans"/>
              </a:rPr>
              <a:t>¶ the desired quest output is also present, which is used to customize the quest generation model to produce quests from these inputs.</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323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Which brings us to the quest generation language model. For this,</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Llama2-13B model is used. Llama2 is a state-of-the-art large language model by meta.</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Llama2 is a text generation model and requires text input prompts to generate output. </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12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rtl="0">
              <a:spcBef>
                <a:spcPts val="0"/>
              </a:spcBef>
              <a:spcAft>
                <a:spcPts val="0"/>
              </a:spcAft>
              <a:buNone/>
            </a:pPr>
            <a:r>
              <a:rPr lang="en-IN" dirty="0">
                <a:effectLst/>
              </a:rPr>
              <a:t>For this reason, the information in the </a:t>
            </a:r>
          </a:p>
          <a:p>
            <a:pPr marL="0" marR="0" indent="0" algn="l" rtl="0">
              <a:spcBef>
                <a:spcPts val="0"/>
              </a:spcBef>
              <a:spcAft>
                <a:spcPts val="0"/>
              </a:spcAft>
              <a:buNone/>
            </a:pPr>
            <a:r>
              <a:rPr lang="en-IN" b="0" i="0" dirty="0">
                <a:solidFill>
                  <a:srgbClr val="E8EAED"/>
                </a:solidFill>
                <a:effectLst/>
                <a:latin typeface="Google Sans"/>
              </a:rPr>
              <a:t>¶ </a:t>
            </a:r>
            <a:r>
              <a:rPr lang="en-IN" dirty="0">
                <a:effectLst/>
              </a:rPr>
              <a:t>knowledge graph was converted into text format which Llama2 can understand. For this, the knowledge graph relations are converted into textual descriptions</a:t>
            </a:r>
          </a:p>
          <a:p>
            <a:pPr marL="0" marR="0" indent="0" algn="l" rtl="0">
              <a:spcBef>
                <a:spcPts val="0"/>
              </a:spcBef>
              <a:spcAft>
                <a:spcPts val="0"/>
              </a:spcAft>
              <a:buNone/>
            </a:pPr>
            <a:r>
              <a:rPr lang="en-IN" b="0" i="0" dirty="0">
                <a:solidFill>
                  <a:srgbClr val="E8EAED"/>
                </a:solidFill>
                <a:effectLst/>
                <a:latin typeface="Google Sans"/>
              </a:rPr>
              <a:t>¶ in this way – first the description, then the type, then all the relations from the entity is formatted</a:t>
            </a:r>
            <a:endParaRPr lang="en-IN" dirty="0">
              <a:effectLst/>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43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Now that there’s the mechanism to convert KG to text and that plot points are in text format, the input prompts to fine-tune Llama and get the outputs needs to be constructed. The input to the model is delimited using section headers or tags, each signifying one part of the input.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First comes the background information section with the background tag.</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This section contains the knowledge graph information converted to text.</a:t>
            </a:r>
          </a:p>
          <a:p>
            <a:pPr marL="0" lvl="0" indent="0" algn="l" rtl="0">
              <a:spcBef>
                <a:spcPts val="0"/>
              </a:spcBef>
              <a:spcAft>
                <a:spcPts val="0"/>
              </a:spcAft>
              <a:buNone/>
            </a:pPr>
            <a:r>
              <a:rPr lang="en-IN" b="0" i="0" dirty="0">
                <a:solidFill>
                  <a:srgbClr val="E8EAED"/>
                </a:solidFill>
                <a:effectLst/>
                <a:latin typeface="Google Sans"/>
              </a:rPr>
              <a:t>¶</a:t>
            </a:r>
            <a:r>
              <a:rPr lang="en-IN" b="0" i="0" dirty="0">
                <a:effectLst/>
                <a:latin typeface="Arial" panose="020B0604020202020204" pitchFamily="34" charset="0"/>
              </a:rPr>
              <a:t> Then the plots section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which contains the list of plot points.</a:t>
            </a:r>
          </a:p>
          <a:p>
            <a:pPr marL="0" lvl="0" indent="0" algn="l" rtl="0">
              <a:spcBef>
                <a:spcPts val="0"/>
              </a:spcBef>
              <a:spcAft>
                <a:spcPts val="0"/>
              </a:spcAft>
              <a:buNone/>
            </a:pPr>
            <a:r>
              <a:rPr lang="en-IN" b="0" i="0" dirty="0">
                <a:solidFill>
                  <a:srgbClr val="E8EAED"/>
                </a:solidFill>
                <a:effectLst/>
                <a:latin typeface="Google Sans"/>
              </a:rPr>
              <a:t>¶</a:t>
            </a:r>
            <a:r>
              <a:rPr lang="en-IN" b="0" i="0" dirty="0">
                <a:effectLst/>
                <a:latin typeface="Arial" panose="020B0604020202020204" pitchFamily="34" charset="0"/>
              </a:rPr>
              <a:t> After that, the quest generation prompt “The quest related to the above information is as follows:” is put,</a:t>
            </a:r>
          </a:p>
          <a:p>
            <a:pPr marL="0" lvl="0" indent="0" algn="l" rtl="0">
              <a:spcBef>
                <a:spcPts val="0"/>
              </a:spcBef>
              <a:spcAft>
                <a:spcPts val="0"/>
              </a:spcAft>
              <a:buNone/>
            </a:pPr>
            <a:r>
              <a:rPr lang="en-IN" b="0" i="0" dirty="0">
                <a:solidFill>
                  <a:srgbClr val="E8EAED"/>
                </a:solidFill>
                <a:effectLst/>
                <a:latin typeface="Google Sans"/>
              </a:rPr>
              <a:t>¶</a:t>
            </a:r>
            <a:r>
              <a:rPr lang="en-IN" b="0" i="0" dirty="0">
                <a:effectLst/>
                <a:latin typeface="Arial" panose="020B0604020202020204" pitchFamily="34" charset="0"/>
              </a:rPr>
              <a:t> followed by the quest tag,</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then the quest itself.</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F</a:t>
            </a:r>
            <a:r>
              <a:rPr lang="en-IN" b="0" i="0" dirty="0">
                <a:effectLst/>
                <a:latin typeface="Arial" panose="020B0604020202020204" pitchFamily="34" charset="0"/>
              </a:rPr>
              <a:t>inally the end tag is added. To fine-tune the model,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the whole input is passed. Llama2 is a text completion model and therefore learns to generate text according to the structure we provide.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For generation, the input is till the quest generation prompt and the model generates the quest followed by the end tag.</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13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With the first sub-research question, we want to assess how similar the generated quests are with varying amounts of contextual information. For this, the language model is finetuned to generated quests by using knowledge grounded inputs – meaning inputs with relevant information added. A controllable depth parameter was used to change the amount of background information from the world knowledge called</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KG DEPTH.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At depth 0, no world information was added – generating quests from plot points alone. This is called the baseline model.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At level 1, all the entities mentioned in the plot point and their direct relations are added.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At higher levels, the nodes at the depth’s distance from the mentioned entities in the graph are added.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The maximum that was used for this project was depth level of 3. These are the KG2Text models.</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0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Moving on to the second sub-research question, to evaluate the impact of adding world knowledge on the quality of quests generated from story plot points. For this, the outputs from</a:t>
            </a:r>
          </a:p>
          <a:p>
            <a:pPr marL="0" lvl="0" indent="0" algn="l" rtl="0">
              <a:spcBef>
                <a:spcPts val="0"/>
              </a:spcBef>
              <a:spcAft>
                <a:spcPts val="0"/>
              </a:spcAft>
              <a:buNone/>
            </a:pPr>
            <a:r>
              <a:rPr lang="en-IN" sz="1800" b="0" i="0" dirty="0">
                <a:solidFill>
                  <a:srgbClr val="E8EAED"/>
                </a:solidFill>
                <a:effectLst/>
                <a:latin typeface="Google Sans"/>
                <a:ea typeface="Arial" panose="020B0604020202020204" pitchFamily="34" charset="0"/>
                <a:cs typeface="Arial" panose="020B0604020202020204" pitchFamily="34" charset="0"/>
              </a:rPr>
              <a:t>¶ </a:t>
            </a:r>
            <a:r>
              <a:rPr lang="en-IN" b="0" i="0" dirty="0">
                <a:effectLst/>
                <a:latin typeface="Arial" panose="020B0604020202020204" pitchFamily="34" charset="0"/>
              </a:rPr>
              <a:t>the baseline model and </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a:t>
            </a:r>
            <a:r>
              <a:rPr lang="en-IN" sz="1100" b="0" i="0" dirty="0">
                <a:solidFill>
                  <a:srgbClr val="E8EAED"/>
                </a:solidFill>
                <a:effectLst/>
                <a:latin typeface="Arial" panose="020B0604020202020204" pitchFamily="34" charset="0"/>
                <a:ea typeface="Arial" panose="020B0604020202020204" pitchFamily="34" charset="0"/>
                <a:cs typeface="Arial" panose="020B0604020202020204" pitchFamily="34" charset="0"/>
              </a:rPr>
              <a:t> </a:t>
            </a:r>
            <a:r>
              <a:rPr lang="en-IN" b="0" i="0" dirty="0">
                <a:effectLst/>
                <a:latin typeface="Arial" panose="020B0604020202020204" pitchFamily="34" charset="0"/>
              </a:rPr>
              <a:t>the KG2Text models. Some of the generated outputs were compared by participants in an online survey.</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20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At the beginning, we saw the opportunity to create a quest generation framework using modern LLMs. This framework uses the contextual world knowledge and the story plots to generate quests. </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a:t>
            </a:r>
            <a:r>
              <a:rPr lang="en-IN" b="0" dirty="0"/>
              <a:t>Next, to assess the impact of including world knowledge we:</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compare the generated quests with the actual quests and get a similarity score. The actual quests are considered as the gold standard quests, and the quest generation model is fine-tuned to generate quests as close as the actual quests as possible.</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We also examine the quality of the generated quest, by asking participants to rate some of the generated quests.</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09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Do any of you know which game won the game of the year 2023?</a:t>
            </a:r>
          </a:p>
          <a:p>
            <a:pPr marL="0" lvl="0" indent="0" algn="l" rtl="0">
              <a:spcBef>
                <a:spcPts val="0"/>
              </a:spcBef>
              <a:spcAft>
                <a:spcPts val="0"/>
              </a:spcAft>
              <a:buNone/>
            </a:pPr>
            <a:r>
              <a:rPr lang="en-IN" b="0" i="0" dirty="0">
                <a:solidFill>
                  <a:srgbClr val="E8EAED"/>
                </a:solidFill>
                <a:effectLst/>
                <a:latin typeface="Google Sans"/>
              </a:rPr>
              <a:t>¶ That’s right, </a:t>
            </a:r>
            <a:r>
              <a:rPr lang="en-IN" dirty="0"/>
              <a:t>Baldur’s Gate 3 won the award. Baldur’s gate 3 is a role-playing game or RPG for short, and it features an intriguing story for the players to explore. </a:t>
            </a:r>
          </a:p>
          <a:p>
            <a:pPr marL="0" lvl="0" indent="0" algn="l" rtl="0">
              <a:spcBef>
                <a:spcPts val="0"/>
              </a:spcBef>
              <a:spcAft>
                <a:spcPts val="0"/>
              </a:spcAft>
              <a:buNone/>
            </a:pPr>
            <a:r>
              <a:rPr lang="en-IN" dirty="0"/>
              <a:t>Other similar story-based games have risen in popularity, </a:t>
            </a:r>
          </a:p>
          <a:p>
            <a:pPr marL="0" lvl="0" indent="0" algn="l" rtl="0">
              <a:spcBef>
                <a:spcPts val="0"/>
              </a:spcBef>
              <a:spcAft>
                <a:spcPts val="0"/>
              </a:spcAft>
              <a:buNone/>
            </a:pPr>
            <a:r>
              <a:rPr lang="en-IN" b="0" i="0" dirty="0">
                <a:solidFill>
                  <a:srgbClr val="E8EAED"/>
                </a:solidFill>
                <a:effectLst/>
                <a:latin typeface="Google Sans"/>
              </a:rPr>
              <a:t>¶ </a:t>
            </a:r>
            <a:r>
              <a:rPr lang="en-IN" dirty="0"/>
              <a:t>like the previous Baldur’s Gate games, Torchlight and the Elder Scrolls games. An enticing thing about these games is that it allows players to take part in quests to tell the story. In these games, when the player approaches non-playable characters in the game, they provide a background story and a quest related to the story.</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986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To answer the first sub-research question, we compared the outputs from them models at different KG_DEPTH values with the actual quests. As the actual quests are the human written ones found in the game, it is treated as the gold standard for the models to generate. To compare, </a:t>
            </a:r>
          </a:p>
          <a:p>
            <a:pPr marL="0" lvl="0" indent="0" algn="l" rtl="0">
              <a:spcBef>
                <a:spcPts val="0"/>
              </a:spcBef>
              <a:spcAft>
                <a:spcPts val="0"/>
              </a:spcAft>
              <a:buNone/>
            </a:pPr>
            <a:r>
              <a:rPr lang="en-IN" b="0" i="0" dirty="0">
                <a:solidFill>
                  <a:srgbClr val="E8EAED"/>
                </a:solidFill>
                <a:effectLst/>
                <a:latin typeface="Google Sans"/>
              </a:rPr>
              <a:t>¶ </a:t>
            </a:r>
            <a:r>
              <a:rPr lang="en-IN" b="0" i="0" dirty="0" err="1">
                <a:solidFill>
                  <a:srgbClr val="E8EAED"/>
                </a:solidFill>
                <a:effectLst/>
                <a:latin typeface="Google Sans"/>
              </a:rPr>
              <a:t>BERTScore</a:t>
            </a:r>
            <a:r>
              <a:rPr lang="en-IN" b="0" i="0" dirty="0">
                <a:solidFill>
                  <a:srgbClr val="E8EAED"/>
                </a:solidFill>
                <a:effectLst/>
                <a:latin typeface="Google Sans"/>
              </a:rPr>
              <a:t> was used. This metric provides scores which tell us how alike two texts are. A score of 0 means that the texts are completely different, whereas 1 means that the texts are identical. </a:t>
            </a:r>
            <a:r>
              <a:rPr lang="en-IN" b="0" i="0" dirty="0" err="1">
                <a:solidFill>
                  <a:srgbClr val="E8EAED"/>
                </a:solidFill>
                <a:effectLst/>
                <a:latin typeface="Google Sans"/>
              </a:rPr>
              <a:t>BERTScore</a:t>
            </a:r>
            <a:r>
              <a:rPr lang="en-IN" b="0" i="0" dirty="0">
                <a:solidFill>
                  <a:srgbClr val="E8EAED"/>
                </a:solidFill>
                <a:effectLst/>
                <a:latin typeface="Google Sans"/>
              </a:rPr>
              <a:t> uses the BERT language model to compare and calculate the similarity scores between two input texts.</a:t>
            </a:r>
          </a:p>
          <a:p>
            <a:pPr marL="0" lvl="0" indent="0" algn="l" rtl="0">
              <a:spcBef>
                <a:spcPts val="0"/>
              </a:spcBef>
              <a:spcAft>
                <a:spcPts val="0"/>
              </a:spcAft>
              <a:buNone/>
            </a:pPr>
            <a:r>
              <a:rPr lang="en-IN" b="0" i="0" dirty="0">
                <a:solidFill>
                  <a:srgbClr val="E8EAED"/>
                </a:solidFill>
                <a:effectLst/>
                <a:latin typeface="Google Sans"/>
              </a:rPr>
              <a:t>¶ These are the </a:t>
            </a:r>
            <a:r>
              <a:rPr lang="en-IN" b="0" i="0" dirty="0" err="1">
                <a:solidFill>
                  <a:srgbClr val="E8EAED"/>
                </a:solidFill>
                <a:effectLst/>
                <a:latin typeface="Google Sans"/>
              </a:rPr>
              <a:t>BERTScore</a:t>
            </a:r>
            <a:r>
              <a:rPr lang="en-IN" b="0" i="0" dirty="0">
                <a:solidFill>
                  <a:srgbClr val="E8EAED"/>
                </a:solidFill>
                <a:effectLst/>
                <a:latin typeface="Google Sans"/>
              </a:rPr>
              <a:t> values comparing the outputs to actual quests.</a:t>
            </a:r>
          </a:p>
          <a:p>
            <a:pPr marL="0" lvl="0" indent="0" algn="l" rtl="0">
              <a:spcBef>
                <a:spcPts val="0"/>
              </a:spcBef>
              <a:spcAft>
                <a:spcPts val="0"/>
              </a:spcAft>
              <a:buNone/>
            </a:pPr>
            <a:r>
              <a:rPr lang="en-IN" b="0" i="0" dirty="0">
                <a:solidFill>
                  <a:srgbClr val="E8EAED"/>
                </a:solidFill>
                <a:effectLst/>
                <a:latin typeface="Google Sans"/>
              </a:rPr>
              <a:t>¶ We can see that at KG depth 1, the generated quests are the most similar to the actual quests.</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86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The second aim of our project was to</a:t>
            </a:r>
          </a:p>
          <a:p>
            <a:pPr marL="0" lvl="0" indent="0" algn="l" rtl="0">
              <a:spcBef>
                <a:spcPts val="0"/>
              </a:spcBef>
              <a:spcAft>
                <a:spcPts val="0"/>
              </a:spcAft>
              <a:buNone/>
            </a:pPr>
            <a:r>
              <a:rPr lang="en-IN" b="0" i="0" dirty="0">
                <a:solidFill>
                  <a:srgbClr val="E8EAED"/>
                </a:solidFill>
                <a:effectLst/>
                <a:latin typeface="Google Sans"/>
              </a:rPr>
              <a:t>¶ examine the quality of quests generated with and without world knowledge. For this, an online survey was put out in which the participants were requested to rate the generated quests. The survey consisted of 10 questions. For each question, the participant was first shown</a:t>
            </a:r>
          </a:p>
          <a:p>
            <a:pPr marL="0" lvl="0" indent="0" algn="l" rtl="0">
              <a:spcBef>
                <a:spcPts val="0"/>
              </a:spcBef>
              <a:spcAft>
                <a:spcPts val="0"/>
              </a:spcAft>
              <a:buNone/>
            </a:pPr>
            <a:r>
              <a:rPr lang="en-IN" b="0" i="0" dirty="0">
                <a:solidFill>
                  <a:srgbClr val="E8EAED"/>
                </a:solidFill>
                <a:effectLst/>
                <a:latin typeface="Google Sans"/>
              </a:rPr>
              <a:t>¶ the background story, followed by two quests.</a:t>
            </a:r>
          </a:p>
          <a:p>
            <a:pPr marL="0" lvl="0" indent="0" algn="l" rtl="0">
              <a:spcBef>
                <a:spcPts val="0"/>
              </a:spcBef>
              <a:spcAft>
                <a:spcPts val="0"/>
              </a:spcAft>
              <a:buNone/>
            </a:pPr>
            <a:r>
              <a:rPr lang="en-IN" b="0" i="0" dirty="0">
                <a:solidFill>
                  <a:srgbClr val="E8EAED"/>
                </a:solidFill>
                <a:effectLst/>
                <a:latin typeface="Google Sans"/>
              </a:rPr>
              <a:t>¶ one of these were generated without the inclusion of world knowledge and the other with this knowledge.</a:t>
            </a:r>
          </a:p>
          <a:p>
            <a:pPr marL="0" lvl="0" indent="0" algn="l" rtl="0">
              <a:spcBef>
                <a:spcPts val="0"/>
              </a:spcBef>
              <a:spcAft>
                <a:spcPts val="0"/>
              </a:spcAft>
              <a:buNone/>
            </a:pPr>
            <a:r>
              <a:rPr lang="en-IN" b="0" i="0" dirty="0">
                <a:solidFill>
                  <a:srgbClr val="E8EAED"/>
                </a:solidFill>
                <a:effectLst/>
                <a:latin typeface="Google Sans"/>
              </a:rPr>
              <a:t>¶ Then the participants were asked to pick the quest that suited the story better.</a:t>
            </a:r>
          </a:p>
          <a:p>
            <a:pPr marL="0" lvl="0" indent="0" algn="l" rtl="0">
              <a:spcBef>
                <a:spcPts val="0"/>
              </a:spcBef>
              <a:spcAft>
                <a:spcPts val="0"/>
              </a:spcAft>
              <a:buNone/>
            </a:pPr>
            <a:r>
              <a:rPr lang="en-IN" b="0" i="0" dirty="0">
                <a:solidFill>
                  <a:srgbClr val="E8EAED"/>
                </a:solidFill>
                <a:effectLst/>
                <a:latin typeface="Google Sans"/>
              </a:rPr>
              <a:t>¶ finally, they were asked to rate each of the quests based on 4 criteria, on a 5-point Likert scale.</a:t>
            </a:r>
            <a:endParaRPr lang="en-IN" b="0" i="0" dirty="0">
              <a:effectLst/>
              <a:latin typeface="Arial" panose="020B0604020202020204" pitchFamily="34" charset="0"/>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972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The criteria were as follows: </a:t>
            </a:r>
          </a:p>
          <a:p>
            <a:pPr marL="0" lvl="0" indent="0" algn="l" rtl="0">
              <a:spcBef>
                <a:spcPts val="0"/>
              </a:spcBef>
              <a:spcAft>
                <a:spcPts val="0"/>
              </a:spcAft>
              <a:buNone/>
            </a:pPr>
            <a:r>
              <a:rPr lang="en-IN" b="0" i="0" dirty="0">
                <a:solidFill>
                  <a:srgbClr val="E8EAED"/>
                </a:solidFill>
                <a:effectLst/>
                <a:latin typeface="Google Sans"/>
              </a:rPr>
              <a:t>¶ Relatedness </a:t>
            </a:r>
            <a:r>
              <a:rPr lang="en-IN" sz="1100" b="1" dirty="0">
                <a:solidFill>
                  <a:srgbClr val="FFFFFF"/>
                </a:solidFill>
                <a:latin typeface="Slabo 27px"/>
                <a:ea typeface="Slabo 27px"/>
                <a:cs typeface="Slabo 27px"/>
                <a:sym typeface="Slabo 27px"/>
              </a:rPr>
              <a:t>-  </a:t>
            </a:r>
            <a:r>
              <a:rPr lang="en-IN" sz="1100" dirty="0">
                <a:solidFill>
                  <a:srgbClr val="FFFFFF"/>
                </a:solidFill>
                <a:latin typeface="Slabo 27px"/>
                <a:ea typeface="Slabo 27px"/>
                <a:cs typeface="Slabo 27px"/>
                <a:sym typeface="Slabo 27px"/>
              </a:rPr>
              <a:t>Evaluating if the quest is relevant to the provided story – </a:t>
            </a:r>
            <a:r>
              <a:rPr lang="en-IN" b="0" i="0" dirty="0">
                <a:solidFill>
                  <a:srgbClr val="E8EAED"/>
                </a:solidFill>
                <a:effectLst/>
                <a:latin typeface="Google Sans"/>
              </a:rPr>
              <a:t>¶ </a:t>
            </a:r>
            <a:r>
              <a:rPr lang="en-IN" sz="1100" dirty="0">
                <a:solidFill>
                  <a:srgbClr val="FFFFFF"/>
                </a:solidFill>
                <a:latin typeface="Slabo 27px"/>
                <a:ea typeface="Slabo 27px"/>
                <a:cs typeface="Slabo 27px"/>
                <a:sym typeface="Slabo 27px"/>
              </a:rPr>
              <a:t>higher agreement score is better</a:t>
            </a:r>
            <a:endParaRPr lang="en-IN" b="0" i="0" dirty="0">
              <a:solidFill>
                <a:srgbClr val="E8EAED"/>
              </a:solidFill>
              <a:effectLst/>
              <a:latin typeface="Google Sans"/>
            </a:endParaRPr>
          </a:p>
          <a:p>
            <a:pPr marL="0" lvl="0" indent="0" algn="l" rtl="0">
              <a:spcBef>
                <a:spcPts val="0"/>
              </a:spcBef>
              <a:spcAft>
                <a:spcPts val="0"/>
              </a:spcAft>
              <a:buNone/>
            </a:pPr>
            <a:r>
              <a:rPr lang="en-IN" b="0" i="0" dirty="0">
                <a:solidFill>
                  <a:srgbClr val="E8EAED"/>
                </a:solidFill>
                <a:effectLst/>
                <a:latin typeface="Google Sans"/>
              </a:rPr>
              <a:t>¶ Contradiction </a:t>
            </a:r>
            <a:r>
              <a:rPr lang="en-IN" sz="1100" b="1" dirty="0">
                <a:solidFill>
                  <a:srgbClr val="FFFFFF"/>
                </a:solidFill>
                <a:latin typeface="Slabo 27px"/>
                <a:ea typeface="Slabo 27px"/>
                <a:cs typeface="Slabo 27px"/>
                <a:sym typeface="Slabo 27px"/>
              </a:rPr>
              <a:t>- </a:t>
            </a:r>
            <a:r>
              <a:rPr lang="en-IN" sz="1100" dirty="0">
                <a:solidFill>
                  <a:srgbClr val="FFFFFF"/>
                </a:solidFill>
                <a:latin typeface="Slabo 27px"/>
                <a:ea typeface="Slabo 27px"/>
                <a:cs typeface="Slabo 27px"/>
                <a:sym typeface="Slabo 27px"/>
              </a:rPr>
              <a:t>Determining if the quest contains statements that contradict the story – </a:t>
            </a:r>
            <a:r>
              <a:rPr lang="en-IN" b="0" i="0" dirty="0">
                <a:solidFill>
                  <a:srgbClr val="E8EAED"/>
                </a:solidFill>
                <a:effectLst/>
                <a:latin typeface="Google Sans"/>
              </a:rPr>
              <a:t>¶ </a:t>
            </a:r>
            <a:r>
              <a:rPr lang="en-IN" sz="1100" dirty="0">
                <a:solidFill>
                  <a:srgbClr val="FFFFFF"/>
                </a:solidFill>
                <a:latin typeface="Slabo 27px"/>
                <a:ea typeface="Slabo 27px"/>
                <a:cs typeface="Slabo 27px"/>
                <a:sym typeface="Slabo 27px"/>
              </a:rPr>
              <a:t>lower agreement score is better</a:t>
            </a:r>
            <a:endParaRPr lang="en-IN" b="0" i="0" dirty="0">
              <a:solidFill>
                <a:srgbClr val="E8EAED"/>
              </a:solidFill>
              <a:effectLst/>
              <a:latin typeface="Google Sans"/>
            </a:endParaRPr>
          </a:p>
          <a:p>
            <a:pPr marL="0" lvl="0" indent="0" algn="l" rtl="0">
              <a:spcBef>
                <a:spcPts val="0"/>
              </a:spcBef>
              <a:spcAft>
                <a:spcPts val="0"/>
              </a:spcAft>
              <a:buNone/>
            </a:pPr>
            <a:r>
              <a:rPr lang="en-IN" b="0" i="0" dirty="0">
                <a:solidFill>
                  <a:srgbClr val="E8EAED"/>
                </a:solidFill>
                <a:effectLst/>
                <a:latin typeface="Google Sans"/>
              </a:rPr>
              <a:t>¶ Coherence</a:t>
            </a:r>
            <a:r>
              <a:rPr lang="en-IN" sz="1100" b="1" dirty="0">
                <a:solidFill>
                  <a:srgbClr val="FFFFFF"/>
                </a:solidFill>
                <a:latin typeface="Slabo 27px"/>
                <a:ea typeface="Slabo 27px"/>
                <a:cs typeface="Slabo 27px"/>
                <a:sym typeface="Slabo 27px"/>
              </a:rPr>
              <a:t> - </a:t>
            </a:r>
            <a:r>
              <a:rPr lang="en-IN" sz="1100" dirty="0">
                <a:solidFill>
                  <a:srgbClr val="FFFFFF"/>
                </a:solidFill>
                <a:latin typeface="Slabo 27px"/>
                <a:ea typeface="Slabo 27px"/>
                <a:cs typeface="Slabo 27px"/>
                <a:sym typeface="Slabo 27px"/>
              </a:rPr>
              <a:t>Assessing the consistency of the quest with the storyline – </a:t>
            </a:r>
            <a:r>
              <a:rPr lang="en-IN" b="0" i="0" dirty="0">
                <a:solidFill>
                  <a:srgbClr val="E8EAED"/>
                </a:solidFill>
                <a:effectLst/>
                <a:latin typeface="Google Sans"/>
              </a:rPr>
              <a:t>¶</a:t>
            </a:r>
            <a:r>
              <a:rPr lang="en-IN" sz="1100" dirty="0">
                <a:solidFill>
                  <a:srgbClr val="FFFFFF"/>
                </a:solidFill>
                <a:latin typeface="Slabo 27px"/>
                <a:ea typeface="Slabo 27px"/>
                <a:cs typeface="Slabo 27px"/>
                <a:sym typeface="Slabo 27px"/>
              </a:rPr>
              <a:t>higher agreement score is better</a:t>
            </a:r>
            <a:endParaRPr lang="en-IN" b="0" i="0" dirty="0">
              <a:solidFill>
                <a:srgbClr val="E8EAED"/>
              </a:solidFill>
              <a:effectLst/>
              <a:latin typeface="Google Sans"/>
            </a:endParaRPr>
          </a:p>
          <a:p>
            <a:pPr marL="0" lvl="0" indent="0" algn="l" rtl="0">
              <a:spcBef>
                <a:spcPts val="0"/>
              </a:spcBef>
              <a:spcAft>
                <a:spcPts val="0"/>
              </a:spcAft>
              <a:buNone/>
            </a:pPr>
            <a:r>
              <a:rPr lang="en-IN" b="0" i="0" dirty="0">
                <a:solidFill>
                  <a:srgbClr val="E8EAED"/>
                </a:solidFill>
                <a:effectLst/>
                <a:latin typeface="Google Sans"/>
              </a:rPr>
              <a:t>¶ Value </a:t>
            </a:r>
            <a:r>
              <a:rPr lang="en-IN" sz="1100" b="1" dirty="0">
                <a:solidFill>
                  <a:srgbClr val="FFFFFF"/>
                </a:solidFill>
                <a:latin typeface="Slabo 27px"/>
                <a:ea typeface="Slabo 27px"/>
                <a:cs typeface="Slabo 27px"/>
                <a:sym typeface="Slabo 27px"/>
              </a:rPr>
              <a:t>- </a:t>
            </a:r>
            <a:r>
              <a:rPr lang="en-IN" sz="1100" dirty="0">
                <a:solidFill>
                  <a:srgbClr val="FFFFFF"/>
                </a:solidFill>
                <a:latin typeface="Slabo 27px"/>
                <a:ea typeface="Slabo 27px"/>
                <a:cs typeface="Slabo 27px"/>
                <a:sym typeface="Slabo 27px"/>
              </a:rPr>
              <a:t>Judging the quest's alignment to the story plot progression – </a:t>
            </a:r>
            <a:r>
              <a:rPr lang="en-IN" b="0" i="0" dirty="0">
                <a:solidFill>
                  <a:srgbClr val="E8EAED"/>
                </a:solidFill>
                <a:effectLst/>
                <a:latin typeface="Google Sans"/>
              </a:rPr>
              <a:t>¶ </a:t>
            </a:r>
            <a:r>
              <a:rPr lang="en-IN" sz="1100" dirty="0">
                <a:solidFill>
                  <a:srgbClr val="FFFFFF"/>
                </a:solidFill>
                <a:latin typeface="Slabo 27px"/>
                <a:ea typeface="Slabo 27px"/>
                <a:cs typeface="Slabo 27px"/>
                <a:sym typeface="Slabo 27px"/>
              </a:rPr>
              <a:t>higher agreement score is better</a:t>
            </a:r>
            <a:endParaRPr lang="en-IN" b="0" i="0" dirty="0">
              <a:effectLst/>
              <a:latin typeface="Arial" panose="020B0604020202020204" pitchFamily="34" charset="0"/>
            </a:endParaRPr>
          </a:p>
          <a:p>
            <a:pPr marL="0" lvl="0" indent="0" algn="l" rtl="0">
              <a:spcBef>
                <a:spcPts val="0"/>
              </a:spcBef>
              <a:spcAft>
                <a:spcPts val="0"/>
              </a:spcAft>
              <a:buNone/>
            </a:pPr>
            <a:r>
              <a:rPr lang="en-IN" b="0" i="0" dirty="0">
                <a:effectLst/>
                <a:latin typeface="Arial" panose="020B0604020202020204" pitchFamily="34" charset="0"/>
              </a:rPr>
              <a:t>A total of 22 responses were considered for evaluation.</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79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The results of the survey are as follows:</a:t>
            </a:r>
          </a:p>
          <a:p>
            <a:pPr marL="0" lvl="0" indent="0" algn="l" rtl="0">
              <a:spcBef>
                <a:spcPts val="0"/>
              </a:spcBef>
              <a:spcAft>
                <a:spcPts val="0"/>
              </a:spcAft>
              <a:buNone/>
            </a:pPr>
            <a:r>
              <a:rPr lang="en-IN" b="0" i="0" dirty="0">
                <a:solidFill>
                  <a:srgbClr val="E8EAED"/>
                </a:solidFill>
                <a:effectLst/>
                <a:latin typeface="Google Sans"/>
              </a:rPr>
              <a:t>¶ When asked for their choice, 66.4% of the time the KG2Text quest were preferred by the participants. 16.8% preferred the quests generated without KG and the remaining 16.8% found both the quests similar.</a:t>
            </a:r>
          </a:p>
          <a:p>
            <a:pPr marL="0" lvl="0" indent="0" algn="l" rtl="0">
              <a:spcBef>
                <a:spcPts val="0"/>
              </a:spcBef>
              <a:spcAft>
                <a:spcPts val="0"/>
              </a:spcAft>
              <a:buNone/>
            </a:pPr>
            <a:r>
              <a:rPr lang="en-IN" b="0" i="0" dirty="0">
                <a:solidFill>
                  <a:srgbClr val="E8EAED"/>
                </a:solidFill>
                <a:effectLst/>
                <a:latin typeface="Google Sans"/>
              </a:rPr>
              <a:t>¶ Coming to the criteria rating – for each criteria, the top bar shows the distribution for the quests generated without world knowledge and the bar below shows the ratings for the other quest. The participants mostly strongly agree that the KG quests are related to the story vs mostly agree for No KG quests. For contradiction, participants found that the No KG quests are more contradictory vs the KG quests. Even for coherence and value, the participants favour the KG quests over No KG.</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99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To confidently assess conclude the quality difference, a statistical significance test was conducted.</a:t>
            </a:r>
          </a:p>
          <a:p>
            <a:pPr marL="0" lvl="0" indent="0" algn="l" rtl="0">
              <a:spcBef>
                <a:spcPts val="0"/>
              </a:spcBef>
              <a:spcAft>
                <a:spcPts val="0"/>
              </a:spcAft>
              <a:buNone/>
            </a:pPr>
            <a:r>
              <a:rPr lang="en-IN" b="0" i="0" dirty="0">
                <a:solidFill>
                  <a:srgbClr val="E8EAED"/>
                </a:solidFill>
                <a:effectLst/>
                <a:latin typeface="Google Sans"/>
              </a:rPr>
              <a:t>¶ We find that the quest generated with the inclusion of world knowledge are perceived to be more related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less contradicting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more coherent, and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contributing more to the story progression value.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 t</a:t>
            </a:r>
            <a:r>
              <a:rPr lang="en-IN" b="0" i="0" dirty="0">
                <a:effectLst/>
                <a:latin typeface="Arial" panose="020B0604020202020204" pitchFamily="34" charset="0"/>
              </a:rPr>
              <a:t>hese results indicate a strong preference for quests generated with world knowledge over those without.</a:t>
            </a:r>
            <a:endParaRPr lang="en-IN" b="0" i="0" dirty="0">
              <a:solidFill>
                <a:srgbClr val="E8EAED"/>
              </a:solidFill>
              <a:effectLst/>
              <a:latin typeface="Google Sans"/>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189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effectLst/>
                <a:latin typeface="Arial" panose="020B0604020202020204" pitchFamily="34" charset="0"/>
              </a:rPr>
              <a:t>Together with the </a:t>
            </a:r>
            <a:r>
              <a:rPr lang="en-IN" b="0" i="0" dirty="0" err="1">
                <a:effectLst/>
                <a:latin typeface="Arial" panose="020B0604020202020204" pitchFamily="34" charset="0"/>
              </a:rPr>
              <a:t>BERTScores</a:t>
            </a:r>
            <a:r>
              <a:rPr lang="en-IN" b="0" i="0" dirty="0">
                <a:effectLst/>
                <a:latin typeface="Arial" panose="020B0604020202020204" pitchFamily="34" charset="0"/>
              </a:rPr>
              <a:t> and survey results, </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we can say that the integration of world knowledge improves quests generation from story plots in terms of relatedness, coherence, contradiction and progression value to the story. Moreover, including information from the world knowledge graph for the entities directly mentioned in the plot points generates the quests which are most similar to the actual quests found in game.</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569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u="none" strike="noStrike" dirty="0">
                <a:solidFill>
                  <a:srgbClr val="000000"/>
                </a:solidFill>
                <a:effectLst/>
                <a:latin typeface="Calibri" panose="020F0502020204030204" pitchFamily="34" charset="0"/>
              </a:rPr>
              <a:t>The work done in this thesis has two major </a:t>
            </a:r>
            <a:r>
              <a:rPr lang="en-IN" sz="1100" b="0" i="0" u="none" strike="noStrike" dirty="0">
                <a:solidFill>
                  <a:srgbClr val="000000"/>
                </a:solidFill>
                <a:effectLst/>
                <a:latin typeface="Calibri" panose="020F0502020204030204" pitchFamily="34" charset="0"/>
              </a:rPr>
              <a:t>contributions.</a:t>
            </a:r>
          </a:p>
          <a:p>
            <a:pPr marL="0" lvl="0" indent="0" algn="l" rtl="0">
              <a:spcBef>
                <a:spcPts val="0"/>
              </a:spcBef>
              <a:spcAft>
                <a:spcPts val="0"/>
              </a:spcAft>
              <a:buNone/>
            </a:pPr>
            <a:r>
              <a:rPr lang="en-IN" b="0" i="0" dirty="0">
                <a:solidFill>
                  <a:srgbClr val="E8EAED"/>
                </a:solidFill>
                <a:effectLst/>
                <a:latin typeface="Google Sans"/>
              </a:rPr>
              <a:t>¶ </a:t>
            </a:r>
            <a:r>
              <a:rPr lang="en-IN" sz="1100" b="0" i="0" u="none" strike="noStrike" dirty="0">
                <a:solidFill>
                  <a:srgbClr val="000000"/>
                </a:solidFill>
                <a:effectLst/>
                <a:latin typeface="Calibri" panose="020F0502020204030204" pitchFamily="34" charset="0"/>
              </a:rPr>
              <a:t>A systematic and reproducible quest generation framework which can utilise a state-of-the-art LLM to generate quests from story plot points, and varying levels of world knowledge.</a:t>
            </a:r>
          </a:p>
          <a:p>
            <a:pPr marL="0" lvl="0" indent="0" algn="l" rtl="0">
              <a:spcBef>
                <a:spcPts val="0"/>
              </a:spcBef>
              <a:spcAft>
                <a:spcPts val="0"/>
              </a:spcAft>
              <a:buNone/>
            </a:pPr>
            <a:r>
              <a:rPr lang="en-IN" b="0" i="0" dirty="0">
                <a:solidFill>
                  <a:srgbClr val="E8EAED"/>
                </a:solidFill>
                <a:effectLst/>
                <a:latin typeface="Google Sans"/>
              </a:rPr>
              <a:t>¶</a:t>
            </a:r>
            <a:r>
              <a:rPr lang="en-IN" sz="1100" b="0" i="0" u="none" strike="noStrike" dirty="0">
                <a:solidFill>
                  <a:srgbClr val="000000"/>
                </a:solidFill>
                <a:effectLst/>
                <a:latin typeface="Calibri" panose="020F0502020204030204" pitchFamily="34" charset="0"/>
              </a:rPr>
              <a:t> and second, an updated quests dataset which includes the game world knowledge graph.</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98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E8EAED"/>
                </a:solidFill>
                <a:effectLst/>
                <a:latin typeface="Google Sans"/>
              </a:rPr>
              <a:t>There were some limitation in this project.</a:t>
            </a:r>
          </a:p>
          <a:p>
            <a:pPr marL="0" lvl="0" indent="0" algn="l" rtl="0">
              <a:spcBef>
                <a:spcPts val="0"/>
              </a:spcBef>
              <a:spcAft>
                <a:spcPts val="0"/>
              </a:spcAft>
              <a:buNone/>
            </a:pPr>
            <a:r>
              <a:rPr lang="en-IN" b="0" i="0" dirty="0">
                <a:solidFill>
                  <a:srgbClr val="E8EAED"/>
                </a:solidFill>
                <a:effectLst/>
                <a:latin typeface="Google Sans"/>
              </a:rPr>
              <a:t>¶ Although t</a:t>
            </a:r>
            <a:r>
              <a:rPr lang="en-IN" b="0" dirty="0"/>
              <a:t>he </a:t>
            </a:r>
            <a:r>
              <a:rPr lang="en-IN" b="0" dirty="0" err="1"/>
              <a:t>BERTScore</a:t>
            </a:r>
            <a:r>
              <a:rPr lang="en-IN" b="0" dirty="0"/>
              <a:t> used tells us how </a:t>
            </a:r>
          </a:p>
          <a:p>
            <a:pPr marL="0" lvl="0" indent="0" algn="l" rtl="0">
              <a:spcBef>
                <a:spcPts val="0"/>
              </a:spcBef>
              <a:spcAft>
                <a:spcPts val="0"/>
              </a:spcAft>
              <a:buNone/>
            </a:pPr>
            <a:r>
              <a:rPr lang="en-IN" b="0" i="0" dirty="0">
                <a:solidFill>
                  <a:srgbClr val="E8EAED"/>
                </a:solidFill>
                <a:effectLst/>
                <a:latin typeface="Google Sans"/>
              </a:rPr>
              <a:t>¶ </a:t>
            </a:r>
            <a:r>
              <a:rPr lang="en-IN" b="0" dirty="0"/>
              <a:t>similar the generated quests are to the actual quests,</a:t>
            </a:r>
          </a:p>
          <a:p>
            <a:pPr marL="0" lvl="0" indent="0" algn="l" rtl="0">
              <a:spcBef>
                <a:spcPts val="0"/>
              </a:spcBef>
              <a:spcAft>
                <a:spcPts val="0"/>
              </a:spcAft>
              <a:buNone/>
            </a:pPr>
            <a:r>
              <a:rPr lang="en-IN" b="0" i="0" dirty="0">
                <a:solidFill>
                  <a:srgbClr val="E8EAED"/>
                </a:solidFill>
                <a:effectLst/>
                <a:latin typeface="Google Sans"/>
              </a:rPr>
              <a:t>¶</a:t>
            </a:r>
            <a:r>
              <a:rPr lang="en-IN" b="0" dirty="0"/>
              <a:t> It does not tell us anything about the quality of the quests. We treat the actual quests as the baseline gold standard for our quest generation framework. </a:t>
            </a:r>
            <a:r>
              <a:rPr lang="en-IN" b="0" i="0" dirty="0">
                <a:effectLst/>
                <a:latin typeface="Arial" panose="020B0604020202020204" pitchFamily="34" charset="0"/>
              </a:rPr>
              <a:t>So, we can say that setting </a:t>
            </a:r>
            <a:r>
              <a:rPr lang="en-IN" b="0" i="0" dirty="0">
                <a:effectLst/>
                <a:latin typeface="Courier New" panose="02070309020205020404" pitchFamily="49" charset="0"/>
              </a:rPr>
              <a:t>KG_DEPTH </a:t>
            </a:r>
            <a:r>
              <a:rPr lang="en-IN" b="0" i="0" dirty="0">
                <a:effectLst/>
                <a:latin typeface="Arial" panose="020B0604020202020204" pitchFamily="34" charset="0"/>
              </a:rPr>
              <a:t>to 1 does not indicate the best quality quests among the generated ones, rather, the most similar to the actual quests.</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Another limitation is the way knowledge graph data is incorporated. We convert the data into textual descriptions as the Llama2 model can only understand text data. However, adding graph layers to the LLM require intensive further training and can be a considered as a potential future improvement to the project.</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75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E8EAED"/>
                </a:solidFill>
                <a:effectLst/>
                <a:latin typeface="Google Sans"/>
              </a:rPr>
              <a:t>There are a few other ways that this thesis can be extended,</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The quest generation framework can generate individual quests from a set of already extracted plot points and world knowledge. It can be extended to extract story plots and the world knowledge graph directly from a given narrative</a:t>
            </a:r>
          </a:p>
          <a:p>
            <a:pPr marL="0" lvl="0" indent="0" algn="l" rtl="0">
              <a:spcBef>
                <a:spcPts val="0"/>
              </a:spcBef>
              <a:spcAft>
                <a:spcPts val="0"/>
              </a:spcAft>
              <a:buNone/>
            </a:pPr>
            <a:r>
              <a:rPr lang="en-IN" b="0" i="0" dirty="0">
                <a:solidFill>
                  <a:srgbClr val="E8EAED"/>
                </a:solidFill>
                <a:effectLst/>
                <a:latin typeface="Google Sans"/>
              </a:rPr>
              <a:t>¶ Another extension would be a dynamic approach to recording the game world could be explored to create run-time on-the-fly quest generation based on the current state of the narrative flow and world entities. </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577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E8EAED"/>
                </a:solidFill>
                <a:effectLst/>
                <a:latin typeface="Google Sans"/>
              </a:rPr>
              <a:t>To recap, </a:t>
            </a:r>
          </a:p>
          <a:p>
            <a:pPr marL="0" lvl="0" indent="0" algn="l" rtl="0">
              <a:spcBef>
                <a:spcPts val="0"/>
              </a:spcBef>
              <a:spcAft>
                <a:spcPts val="0"/>
              </a:spcAft>
              <a:buNone/>
            </a:pPr>
            <a:r>
              <a:rPr lang="en-IN" sz="1800" b="0" i="0" dirty="0">
                <a:solidFill>
                  <a:srgbClr val="E8EAED"/>
                </a:solidFill>
                <a:effectLst/>
                <a:latin typeface="Google Sans"/>
                <a:ea typeface="Arial" panose="020B0604020202020204" pitchFamily="34" charset="0"/>
                <a:cs typeface="Arial" panose="020B0604020202020204" pitchFamily="34" charset="0"/>
              </a:rPr>
              <a:t>¶ </a:t>
            </a:r>
            <a:r>
              <a:rPr lang="en-IN" b="0" i="0" dirty="0">
                <a:solidFill>
                  <a:srgbClr val="E8EAED"/>
                </a:solidFill>
                <a:effectLst/>
                <a:latin typeface="Google Sans"/>
              </a:rPr>
              <a:t>we found the opportunity to create quest generation by using modern LLMs, story plots and world knowledge. </a:t>
            </a:r>
          </a:p>
          <a:p>
            <a:pPr marL="0" lvl="0" indent="0" algn="l" rtl="0">
              <a:spcBef>
                <a:spcPts val="0"/>
              </a:spcBef>
              <a:spcAft>
                <a:spcPts val="0"/>
              </a:spcAft>
              <a:buNone/>
            </a:pPr>
            <a:r>
              <a:rPr lang="en-IN" sz="1800" b="0" i="0" dirty="0">
                <a:solidFill>
                  <a:srgbClr val="E8EAED"/>
                </a:solidFill>
                <a:effectLst/>
                <a:latin typeface="Google Sans"/>
                <a:ea typeface="Arial" panose="020B0604020202020204" pitchFamily="34" charset="0"/>
                <a:cs typeface="Arial" panose="020B0604020202020204" pitchFamily="34" charset="0"/>
              </a:rPr>
              <a:t>¶ </a:t>
            </a:r>
            <a:r>
              <a:rPr lang="en-IN" b="0" i="0" dirty="0">
                <a:solidFill>
                  <a:srgbClr val="E8EAED"/>
                </a:solidFill>
                <a:effectLst/>
                <a:latin typeface="Google Sans"/>
              </a:rPr>
              <a:t>We used our quest generation framework to generate quests from plot points and including world knowledge. </a:t>
            </a:r>
          </a:p>
          <a:p>
            <a:pPr marL="0" lvl="0" indent="0" algn="l" rtl="0">
              <a:spcBef>
                <a:spcPts val="0"/>
              </a:spcBef>
              <a:spcAft>
                <a:spcPts val="0"/>
              </a:spcAft>
              <a:buNone/>
            </a:pPr>
            <a:r>
              <a:rPr lang="en-IN" sz="1800" b="0" i="0" dirty="0">
                <a:solidFill>
                  <a:srgbClr val="E8EAED"/>
                </a:solidFill>
                <a:effectLst/>
                <a:latin typeface="Google Sans"/>
                <a:ea typeface="Arial" panose="020B0604020202020204" pitchFamily="34" charset="0"/>
                <a:cs typeface="Arial" panose="020B0604020202020204" pitchFamily="34" charset="0"/>
              </a:rPr>
              <a:t>¶ </a:t>
            </a:r>
            <a:r>
              <a:rPr lang="en-IN" b="0" i="0" dirty="0">
                <a:solidFill>
                  <a:srgbClr val="E8EAED"/>
                </a:solidFill>
                <a:effectLst/>
                <a:latin typeface="Google Sans"/>
              </a:rPr>
              <a:t>We found that including information about the entities directly mentioned in the plot points produce the quests most similar to the actual quests. </a:t>
            </a:r>
          </a:p>
          <a:p>
            <a:pPr marL="0" lvl="0" indent="0" algn="l" rtl="0">
              <a:spcBef>
                <a:spcPts val="0"/>
              </a:spcBef>
              <a:spcAft>
                <a:spcPts val="0"/>
              </a:spcAft>
              <a:buNone/>
            </a:pPr>
            <a:r>
              <a:rPr lang="en-IN" sz="1800" b="0" i="0" dirty="0">
                <a:solidFill>
                  <a:srgbClr val="E8EAED"/>
                </a:solidFill>
                <a:effectLst/>
                <a:latin typeface="Google Sans"/>
                <a:ea typeface="Arial" panose="020B0604020202020204" pitchFamily="34" charset="0"/>
                <a:cs typeface="Arial" panose="020B0604020202020204" pitchFamily="34" charset="0"/>
              </a:rPr>
              <a:t>¶ </a:t>
            </a:r>
            <a:r>
              <a:rPr lang="en-IN" b="0" i="0" dirty="0">
                <a:solidFill>
                  <a:srgbClr val="E8EAED"/>
                </a:solidFill>
                <a:effectLst/>
                <a:latin typeface="Google Sans"/>
              </a:rPr>
              <a:t>These quests are also perceived to be better than the quests generated without any world information.</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18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These quests allow the player to interactively progress through the story of the game. People who have played video games before might know how a quest is structured. </a:t>
            </a:r>
          </a:p>
          <a:p>
            <a:pPr marL="0" lvl="0" indent="0" algn="l" rtl="0">
              <a:spcBef>
                <a:spcPts val="0"/>
              </a:spcBef>
              <a:spcAft>
                <a:spcPts val="0"/>
              </a:spcAft>
              <a:buNone/>
            </a:pPr>
            <a:r>
              <a:rPr lang="en-IN" b="0" i="0" dirty="0">
                <a:solidFill>
                  <a:srgbClr val="E8EAED"/>
                </a:solidFill>
                <a:effectLst/>
                <a:latin typeface="Google Sans"/>
              </a:rPr>
              <a:t>¶ </a:t>
            </a:r>
            <a:r>
              <a:rPr lang="en-IN" b="0" dirty="0"/>
              <a:t>Taking an example from </a:t>
            </a:r>
            <a:r>
              <a:rPr lang="en-IN" b="1" dirty="0"/>
              <a:t>Baldur’s Gate 2, </a:t>
            </a:r>
            <a:r>
              <a:rPr lang="en-IN" b="0" dirty="0"/>
              <a:t>this quest has</a:t>
            </a:r>
            <a:r>
              <a:rPr lang="en-IN" b="0" i="0" dirty="0">
                <a:solidFill>
                  <a:srgbClr val="E8EAED"/>
                </a:solidFill>
                <a:effectLst/>
                <a:latin typeface="Google Sans"/>
              </a:rPr>
              <a:t> </a:t>
            </a:r>
            <a:endParaRPr lang="en-IN" b="1" dirty="0"/>
          </a:p>
          <a:p>
            <a:pPr marL="0" lvl="0" indent="0" algn="l" rtl="0">
              <a:spcBef>
                <a:spcPts val="0"/>
              </a:spcBef>
              <a:spcAft>
                <a:spcPts val="0"/>
              </a:spcAft>
              <a:buNone/>
            </a:pPr>
            <a:r>
              <a:rPr lang="en-IN" b="0" i="0" dirty="0">
                <a:solidFill>
                  <a:srgbClr val="E8EAED"/>
                </a:solidFill>
                <a:effectLst/>
                <a:latin typeface="Google Sans"/>
              </a:rPr>
              <a:t>¶</a:t>
            </a:r>
            <a:r>
              <a:rPr lang="en-IN" b="1" i="0" dirty="0">
                <a:solidFill>
                  <a:srgbClr val="E8EAED"/>
                </a:solidFill>
                <a:effectLst/>
                <a:latin typeface="Google Sans"/>
              </a:rPr>
              <a:t> </a:t>
            </a:r>
            <a:r>
              <a:rPr lang="en-IN" b="0" dirty="0"/>
              <a:t>the title, </a:t>
            </a:r>
          </a:p>
          <a:p>
            <a:pPr marL="0" lvl="0" indent="0" algn="l" rtl="0">
              <a:spcBef>
                <a:spcPts val="0"/>
              </a:spcBef>
              <a:spcAft>
                <a:spcPts val="0"/>
              </a:spcAft>
              <a:buNone/>
            </a:pPr>
            <a:r>
              <a:rPr lang="en-IN" b="0" i="0" dirty="0">
                <a:solidFill>
                  <a:srgbClr val="E8EAED"/>
                </a:solidFill>
                <a:effectLst/>
                <a:latin typeface="Google Sans"/>
              </a:rPr>
              <a:t>¶ t</a:t>
            </a:r>
            <a:r>
              <a:rPr lang="en-IN" b="0" dirty="0"/>
              <a:t>he main objective, and</a:t>
            </a:r>
          </a:p>
          <a:p>
            <a:pPr marL="0" lvl="0" indent="0" algn="l" rtl="0">
              <a:spcBef>
                <a:spcPts val="0"/>
              </a:spcBef>
              <a:spcAft>
                <a:spcPts val="0"/>
              </a:spcAft>
              <a:buNone/>
            </a:pPr>
            <a:r>
              <a:rPr lang="en-IN" b="0" i="0" dirty="0">
                <a:solidFill>
                  <a:srgbClr val="E8EAED"/>
                </a:solidFill>
                <a:effectLst/>
                <a:latin typeface="Google Sans"/>
              </a:rPr>
              <a:t>¶ </a:t>
            </a:r>
            <a:r>
              <a:rPr lang="en-IN" b="0" dirty="0"/>
              <a:t>the list of tasks which the player must finish. Most </a:t>
            </a:r>
            <a:r>
              <a:rPr lang="en-IN" b="1" dirty="0"/>
              <a:t>games follow the same structure </a:t>
            </a:r>
            <a:r>
              <a:rPr lang="en-IN" b="0" dirty="0"/>
              <a:t>for quests, and </a:t>
            </a:r>
            <a:r>
              <a:rPr lang="en-IN" b="1" dirty="0"/>
              <a:t>this project will use the same</a:t>
            </a:r>
            <a:r>
              <a:rPr lang="en-IN" b="0" dirty="0"/>
              <a:t>. But designing quests that align well with the game’s plot is a challenging job.</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534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Thank you</a:t>
            </a:r>
            <a:endParaRPr dirty="0"/>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958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193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1800" b="0" i="0" dirty="0">
              <a:solidFill>
                <a:srgbClr val="E8EAED"/>
              </a:solidFill>
              <a:effectLst/>
              <a:latin typeface="Google Sans"/>
              <a:ea typeface="Arial" panose="020B0604020202020204" pitchFamily="34" charset="0"/>
              <a:cs typeface="Arial" panose="020B0604020202020204" pitchFamily="34" charset="0"/>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438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93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So, let’s get started</a:t>
            </a:r>
            <a:endParaRPr dirty="0"/>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Let’s see the design </a:t>
            </a: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20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Developing video games is a really challenging process and requires a lot of effort – not only in coding, but also in the creative processes of designing the interactive experiences in general.</a:t>
            </a:r>
          </a:p>
          <a:p>
            <a:pPr marL="0" lvl="0" indent="0" algn="l" rtl="0">
              <a:spcBef>
                <a:spcPts val="0"/>
              </a:spcBef>
              <a:spcAft>
                <a:spcPts val="0"/>
              </a:spcAft>
              <a:buNone/>
            </a:pPr>
            <a:r>
              <a:rPr lang="en-IN" b="0" i="0" dirty="0">
                <a:solidFill>
                  <a:srgbClr val="E8EAED"/>
                </a:solidFill>
                <a:effectLst/>
                <a:latin typeface="Google Sans"/>
              </a:rPr>
              <a:t>¶ Most video games based on a story </a:t>
            </a:r>
            <a:r>
              <a:rPr lang="en-IN" sz="1800" b="0" i="0" dirty="0">
                <a:solidFill>
                  <a:srgbClr val="E8EAED"/>
                </a:solidFill>
                <a:effectLst/>
                <a:latin typeface="Google Sans"/>
                <a:ea typeface="Arial" panose="020B0604020202020204" pitchFamily="34" charset="0"/>
                <a:cs typeface="Arial" panose="020B0604020202020204" pitchFamily="34" charset="0"/>
              </a:rPr>
              <a:t>feature quests or missions that narrate the story in parts</a:t>
            </a:r>
            <a:endParaRPr lang="en-IN" b="0" i="0" dirty="0">
              <a:solidFill>
                <a:srgbClr val="E8EAED"/>
              </a:solidFill>
              <a:effectLst/>
              <a:latin typeface="Google Sans"/>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278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But these LLMs are far from being perfect when it comes to providing accurate information, often producing incorrect answers and hallucinating with facts. So how to make these language models produce correct outputs? The most common way is by making the models learn how we want the output to be, from existing data. </a:t>
            </a:r>
          </a:p>
          <a:p>
            <a:pPr marL="0" lvl="0" indent="0" algn="l" rtl="0">
              <a:spcBef>
                <a:spcPts val="0"/>
              </a:spcBef>
              <a:spcAft>
                <a:spcPts val="0"/>
              </a:spcAft>
              <a:buNone/>
            </a:pPr>
            <a:r>
              <a:rPr lang="en-IN" b="0" i="0" dirty="0">
                <a:solidFill>
                  <a:srgbClr val="E8EAED"/>
                </a:solidFill>
                <a:effectLst/>
                <a:latin typeface="Google Sans"/>
              </a:rPr>
              <a:t>¶ </a:t>
            </a:r>
            <a:r>
              <a:rPr lang="en-IN" b="0" dirty="0"/>
              <a:t>This process is called fine-tuning, and it is a standard process in many AI related applications. During fine-tuning, the model’s behaviour is updated to learn and generate correct facts by giving it information related to the task at hand. In this project, the task at hand is quest generation from stories.</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126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Now, it is time to get into the technical details of the quest generation framework, beginning with the dataset used.</a:t>
            </a: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So, let’s go over the results of these experiments.</a:t>
            </a: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Nowadays, large language models (or LLMs) have become very popular because of their capabilities in generating text. These models generate responses based on an input from the user, which are commonly known as prompts.</a:t>
            </a:r>
          </a:p>
          <a:p>
            <a:pPr marL="0" lvl="0" indent="0" algn="l" rtl="0">
              <a:spcBef>
                <a:spcPts val="0"/>
              </a:spcBef>
              <a:spcAft>
                <a:spcPts val="0"/>
              </a:spcAft>
              <a:buNone/>
            </a:pPr>
            <a:r>
              <a:rPr lang="en-IN" b="0" i="0" dirty="0">
                <a:solidFill>
                  <a:srgbClr val="E8EAED"/>
                </a:solidFill>
                <a:effectLst/>
                <a:latin typeface="Google Sans"/>
              </a:rPr>
              <a:t>¶ We all know and love </a:t>
            </a:r>
            <a:r>
              <a:rPr lang="en-IN" b="0" dirty="0"/>
              <a:t>ChatGPT, which seems to have the answer to everything. Some other LLMs include</a:t>
            </a:r>
          </a:p>
          <a:p>
            <a:pPr marL="0" lvl="0" indent="0" algn="l" rtl="0">
              <a:spcBef>
                <a:spcPts val="0"/>
              </a:spcBef>
              <a:spcAft>
                <a:spcPts val="0"/>
              </a:spcAft>
              <a:buNone/>
            </a:pPr>
            <a:r>
              <a:rPr lang="en-IN" b="0" i="0" dirty="0">
                <a:solidFill>
                  <a:srgbClr val="E8EAED"/>
                </a:solidFill>
                <a:effectLst/>
                <a:latin typeface="Google Sans"/>
              </a:rPr>
              <a:t>¶ Llama2 by Meta, and</a:t>
            </a:r>
          </a:p>
          <a:p>
            <a:pPr marL="0" lvl="0" indent="0" algn="l" rtl="0">
              <a:spcBef>
                <a:spcPts val="0"/>
              </a:spcBef>
              <a:spcAft>
                <a:spcPts val="0"/>
              </a:spcAft>
              <a:buNone/>
            </a:pPr>
            <a:r>
              <a:rPr lang="en-IN" b="0" i="0" dirty="0">
                <a:solidFill>
                  <a:srgbClr val="E8EAED"/>
                </a:solidFill>
                <a:effectLst/>
                <a:latin typeface="Google Sans"/>
              </a:rPr>
              <a:t>¶ BERT by Google. </a:t>
            </a:r>
            <a:r>
              <a:rPr lang="en-IN" b="0" dirty="0"/>
              <a:t>With the capabilities of such LLMs, they can have an intuitive application in generating quests.</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154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Finally, lets wrap up</a:t>
            </a:r>
            <a:endParaRPr dirty="0"/>
          </a:p>
        </p:txBody>
      </p:sp>
      <p:sp>
        <p:nvSpPr>
          <p:cNvPr id="456" name="Google Shape;4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535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277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Now, we get into the technical details of the quest generation framework along with the dataset used.</a:t>
            </a:r>
            <a:endParaRPr dirty="0"/>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There are some existing approaches which use LLMs for video game text generation, but they</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use older obsolete techniques, or</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focus on generating other kinds of texts such as character dialogues and descriptions.</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Moreover, most of the existing methods do not use the world knowledge that can provide contextual information related to the narratives. </a:t>
            </a:r>
            <a:r>
              <a:rPr lang="en-IN" b="0" dirty="0"/>
              <a:t>This opens an opportunity for this project to</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a:t>
            </a:r>
            <a:r>
              <a:rPr lang="en-IN" b="0" dirty="0"/>
              <a:t>create a framework which can generate quests from story elements using modern LLMs, and</a:t>
            </a:r>
          </a:p>
          <a:p>
            <a:pPr marL="0" lvl="0" indent="0" algn="l" rtl="0">
              <a:spcBef>
                <a:spcPts val="0"/>
              </a:spcBef>
              <a:spcAft>
                <a:spcPts val="0"/>
              </a:spcAft>
              <a:buNone/>
            </a:pPr>
            <a:r>
              <a:rPr lang="en-IN" sz="1100" b="0" i="0" dirty="0">
                <a:solidFill>
                  <a:srgbClr val="E8EAED"/>
                </a:solidFill>
                <a:effectLst/>
                <a:latin typeface="Google Sans"/>
                <a:ea typeface="Arial" panose="020B0604020202020204" pitchFamily="34" charset="0"/>
                <a:cs typeface="Arial" panose="020B0604020202020204" pitchFamily="34" charset="0"/>
              </a:rPr>
              <a:t>¶ use the world knowledge from the narratives as contextual information</a:t>
            </a:r>
          </a:p>
          <a:p>
            <a:pPr marL="0" lvl="0" indent="0" algn="l" rtl="0">
              <a:spcBef>
                <a:spcPts val="0"/>
              </a:spcBef>
              <a:spcAft>
                <a:spcPts val="0"/>
              </a:spcAft>
              <a:buNone/>
            </a:pP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068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With the quest generation framework, we want to use the story elements to generate quests. But what are the story elements?</a:t>
            </a:r>
          </a:p>
          <a:p>
            <a:pPr marL="0" lvl="0" indent="0" algn="l" rtl="0">
              <a:spcBef>
                <a:spcPts val="0"/>
              </a:spcBef>
              <a:spcAft>
                <a:spcPts val="0"/>
              </a:spcAft>
              <a:buNone/>
            </a:pPr>
            <a:r>
              <a:rPr lang="en-IN" b="0" i="0" dirty="0">
                <a:solidFill>
                  <a:srgbClr val="E8EAED"/>
                </a:solidFill>
                <a:effectLst/>
                <a:latin typeface="Google Sans"/>
              </a:rPr>
              <a:t>¶ </a:t>
            </a:r>
            <a:r>
              <a:rPr lang="en-IN" b="0" dirty="0"/>
              <a:t>A story can be considered as a sequence of events or </a:t>
            </a:r>
            <a:r>
              <a:rPr lang="en-IN" b="1" dirty="0"/>
              <a:t>plot points</a:t>
            </a:r>
            <a:r>
              <a:rPr lang="en-IN" b="0" dirty="0"/>
              <a:t>. These plot points </a:t>
            </a:r>
            <a:r>
              <a:rPr lang="en-IN" b="0" i="0" dirty="0">
                <a:effectLst/>
                <a:latin typeface="Arial" panose="020B0604020202020204" pitchFamily="34" charset="0"/>
              </a:rPr>
              <a:t>serve as the main representation of the narrative flow of the story.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Information about t</a:t>
            </a:r>
            <a:r>
              <a:rPr lang="en-IN" b="0" i="0" dirty="0">
                <a:effectLst/>
                <a:latin typeface="Arial" panose="020B0604020202020204" pitchFamily="34" charset="0"/>
              </a:rPr>
              <a:t>he story entities </a:t>
            </a:r>
            <a:r>
              <a:rPr lang="en-IN" b="0" dirty="0"/>
              <a:t>in the narrative world </a:t>
            </a:r>
            <a:r>
              <a:rPr lang="en-IN" b="0" i="0" dirty="0">
                <a:effectLst/>
                <a:latin typeface="Arial" panose="020B0604020202020204" pitchFamily="34" charset="0"/>
              </a:rPr>
              <a:t>– which are </a:t>
            </a:r>
            <a:r>
              <a:rPr lang="en-IN" b="0" dirty="0"/>
              <a:t>the </a:t>
            </a:r>
            <a:r>
              <a:rPr lang="en-IN" b="1" dirty="0"/>
              <a:t>characters</a:t>
            </a:r>
            <a:r>
              <a:rPr lang="en-IN" b="0" dirty="0"/>
              <a:t>, </a:t>
            </a:r>
            <a:r>
              <a:rPr lang="en-IN" b="1" dirty="0"/>
              <a:t>locations</a:t>
            </a:r>
            <a:r>
              <a:rPr lang="en-IN" b="0" dirty="0"/>
              <a:t> and </a:t>
            </a:r>
            <a:r>
              <a:rPr lang="en-IN" b="1" dirty="0"/>
              <a:t>objects</a:t>
            </a:r>
            <a:r>
              <a:rPr lang="en-IN" b="0" dirty="0"/>
              <a:t> - </a:t>
            </a:r>
            <a:r>
              <a:rPr lang="en-IN" b="0" i="0" dirty="0">
                <a:effectLst/>
                <a:latin typeface="Arial" panose="020B0604020202020204" pitchFamily="34" charset="0"/>
              </a:rPr>
              <a:t>provide further contextual information related to the plot points. </a:t>
            </a:r>
          </a:p>
          <a:p>
            <a:pPr marL="0" lvl="0" indent="0" algn="l" rtl="0">
              <a:spcBef>
                <a:spcPts val="0"/>
              </a:spcBef>
              <a:spcAft>
                <a:spcPts val="0"/>
              </a:spcAft>
              <a:buNone/>
            </a:pPr>
            <a:r>
              <a:rPr lang="en-IN" b="0" i="0" dirty="0">
                <a:solidFill>
                  <a:srgbClr val="E8EAED"/>
                </a:solidFill>
                <a:effectLst/>
                <a:latin typeface="Google Sans"/>
              </a:rPr>
              <a:t>¶</a:t>
            </a:r>
            <a:r>
              <a:rPr lang="en-IN" b="0" i="0" dirty="0">
                <a:solidFill>
                  <a:srgbClr val="E8EAED"/>
                </a:solidFill>
                <a:effectLst/>
                <a:latin typeface="Arial" panose="020B0604020202020204" pitchFamily="34" charset="0"/>
              </a:rPr>
              <a:t> </a:t>
            </a:r>
            <a:r>
              <a:rPr lang="en-IN" b="0" i="0" dirty="0">
                <a:effectLst/>
                <a:latin typeface="Arial" panose="020B0604020202020204" pitchFamily="34" charset="0"/>
              </a:rPr>
              <a:t>To get the complete information about these entities, the relations between them also needs to be captured. </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4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To represent the relations between the entities, knowledge graphs are used. Knowledge graphs are web like data models containing nodes and edges. The nodes represent entities, in this case</a:t>
            </a:r>
          </a:p>
          <a:p>
            <a:pPr marL="0" lvl="0" indent="0" algn="l" rtl="0">
              <a:spcBef>
                <a:spcPts val="0"/>
              </a:spcBef>
              <a:spcAft>
                <a:spcPts val="0"/>
              </a:spcAft>
              <a:buNone/>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the characters, shown in blue;</a:t>
            </a:r>
          </a:p>
          <a:p>
            <a:pPr marL="0" lvl="0" indent="0" algn="l" rtl="0">
              <a:spcBef>
                <a:spcPts val="0"/>
              </a:spcBef>
              <a:spcAft>
                <a:spcPts val="0"/>
              </a:spcAft>
              <a:buNone/>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the locations, in green; and</a:t>
            </a:r>
          </a:p>
          <a:p>
            <a:pPr marL="0" lvl="0" indent="0" algn="l" rtl="0">
              <a:spcBef>
                <a:spcPts val="0"/>
              </a:spcBef>
              <a:spcAft>
                <a:spcPts val="0"/>
              </a:spcAft>
              <a:buNone/>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the objects, in red.</a:t>
            </a:r>
            <a:r>
              <a:rPr lang="en-IN"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Along with the nodes, a knowledge graph also contains edges. The edges represent the relations between these entities.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a:t>
            </a:r>
            <a:r>
              <a:rPr lang="en-IN"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These knowledge graphs provide the contextual world knowledge of the narrative.</a:t>
            </a: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endParaRPr lang="en-IN"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85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So far, we have identified what a </a:t>
            </a:r>
          </a:p>
          <a:p>
            <a:pPr marL="0" lvl="0" indent="0" algn="l" rtl="0">
              <a:spcBef>
                <a:spcPts val="0"/>
              </a:spcBef>
              <a:spcAft>
                <a:spcPts val="0"/>
              </a:spcAft>
              <a:buNone/>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a:t>
            </a:r>
            <a:r>
              <a:rPr lang="en-IN" b="0" dirty="0"/>
              <a:t>story is – it is a sequence of events that affect the entities – the characters, locations and objects in the narrative.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a</a:t>
            </a:r>
            <a:r>
              <a:rPr lang="en-IN" b="0" dirty="0"/>
              <a:t> knowledge graph is a data model, where nodes represent the entities and the edges or the connections between them are the relations between these entities</a:t>
            </a:r>
          </a:p>
          <a:p>
            <a:pPr marL="0" lvl="0" indent="0" algn="l" rtl="0">
              <a:spcBef>
                <a:spcPts val="0"/>
              </a:spcBef>
              <a:spcAft>
                <a:spcPts val="0"/>
              </a:spcAft>
              <a:buNone/>
            </a:pPr>
            <a:r>
              <a:rPr lang="en-IN" b="0" i="0" dirty="0">
                <a:solidFill>
                  <a:srgbClr val="E8EAED"/>
                </a:solidFill>
                <a:effectLst/>
                <a:latin typeface="Google Sans"/>
              </a:rPr>
              <a:t>¶</a:t>
            </a:r>
            <a:r>
              <a:rPr lang="en-IN" sz="1100" b="0" i="0" dirty="0">
                <a:solidFill>
                  <a:srgbClr val="000000"/>
                </a:solidFill>
                <a:effectLst/>
                <a:latin typeface="Arial" panose="020B0604020202020204" pitchFamily="34" charset="0"/>
                <a:cs typeface="Arial" panose="020B0604020202020204" pitchFamily="34" charset="0"/>
              </a:rPr>
              <a:t> </a:t>
            </a:r>
            <a:r>
              <a:rPr lang="en-IN" b="0" dirty="0"/>
              <a:t>a quest in a video game - is a way of progressing the narrative, containing a title, a main objective and a set of tasks to progress through the plot points. </a:t>
            </a: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857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E8EAED"/>
                </a:solidFill>
                <a:effectLst/>
                <a:latin typeface="Google Sans"/>
              </a:rPr>
              <a:t>Using this information, the quest generation framework of this project works with three elements:</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Quest plot points as the primary input</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World knowledge (as knowledge graph) as contextual input and the</a:t>
            </a:r>
          </a:p>
          <a:p>
            <a:pPr marL="0" lvl="0" indent="0" algn="l" rtl="0">
              <a:spcBef>
                <a:spcPts val="0"/>
              </a:spcBef>
              <a:spcAft>
                <a:spcPts val="0"/>
              </a:spcAft>
              <a:buNone/>
            </a:pPr>
            <a:r>
              <a:rPr lang="en-IN" b="0" i="0" dirty="0">
                <a:solidFill>
                  <a:srgbClr val="E8EAED"/>
                </a:solidFill>
                <a:effectLst/>
                <a:latin typeface="Google Sans"/>
              </a:rPr>
              <a:t>¶ </a:t>
            </a:r>
            <a:r>
              <a:rPr lang="en-IN" b="0" i="0" dirty="0">
                <a:effectLst/>
                <a:latin typeface="Arial" panose="020B0604020202020204" pitchFamily="34" charset="0"/>
              </a:rPr>
              <a:t>Quest generation model. </a:t>
            </a:r>
            <a:endParaRPr lang="en-IN" b="0" dirty="0"/>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82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hyperlink" Target="https://wccftech.com/torchlight-2-nintendo-switch-hands-on-preview-portable-dungeons-fun/" TargetMode="External"/><Relationship Id="rId3" Type="http://schemas.openxmlformats.org/officeDocument/2006/relationships/image" Target="../media/image9.png"/><Relationship Id="rId7" Type="http://schemas.openxmlformats.org/officeDocument/2006/relationships/hyperlink" Target="https://www.godisageek.com/reviews/baldurs-gate-i-ii-enhanced-edition-review/" TargetMode="External"/><Relationship Id="rId12"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hyperlink" Target="https://wallpapers-all.com/9295-the-elder-scrolls-iv-oblivion.html" TargetMode="External"/><Relationship Id="rId5" Type="http://schemas.openxmlformats.org/officeDocument/2006/relationships/image" Target="../media/image56.png"/><Relationship Id="rId15" Type="http://schemas.openxmlformats.org/officeDocument/2006/relationships/hyperlink" Target="https://doedactiek.nl/product/minecraft/" TargetMode="External"/><Relationship Id="rId10" Type="http://schemas.openxmlformats.org/officeDocument/2006/relationships/image" Target="../media/image15.jpg"/><Relationship Id="rId4" Type="http://schemas.openxmlformats.org/officeDocument/2006/relationships/image" Target="../media/image10.png"/><Relationship Id="rId9" Type="http://schemas.openxmlformats.org/officeDocument/2006/relationships/hyperlink" Target="https://wallpapersafari.com/skyrim-logo-wallpaper/" TargetMode="External"/><Relationship Id="rId14" Type="http://schemas.openxmlformats.org/officeDocument/2006/relationships/image" Target="../media/image61.jp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hyperlink" Target="https://webstockreview.net/image/scroll-clipart-plain/2015884.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svg"/><Relationship Id="rId3" Type="http://schemas.openxmlformats.org/officeDocument/2006/relationships/image" Target="../media/image9.png"/><Relationship Id="rId7" Type="http://schemas.openxmlformats.org/officeDocument/2006/relationships/image" Target="../media/image42.sv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32.svg"/><Relationship Id="rId5" Type="http://schemas.openxmlformats.org/officeDocument/2006/relationships/image" Target="../media/image56.png"/><Relationship Id="rId10" Type="http://schemas.openxmlformats.org/officeDocument/2006/relationships/image" Target="../media/image31.png"/><Relationship Id="rId4" Type="http://schemas.openxmlformats.org/officeDocument/2006/relationships/image" Target="../media/image10.png"/><Relationship Id="rId9" Type="http://schemas.openxmlformats.org/officeDocument/2006/relationships/image" Target="../media/image65.sv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9.png"/><Relationship Id="rId7" Type="http://schemas.openxmlformats.org/officeDocument/2006/relationships/image" Target="../media/image67.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56.png"/><Relationship Id="rId4" Type="http://schemas.openxmlformats.org/officeDocument/2006/relationships/image" Target="../media/image10.pn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9.png"/><Relationship Id="rId7" Type="http://schemas.openxmlformats.org/officeDocument/2006/relationships/image" Target="../media/image33.png"/><Relationship Id="rId12" Type="http://schemas.openxmlformats.org/officeDocument/2006/relationships/image" Target="../media/image65.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64.png"/><Relationship Id="rId5" Type="http://schemas.openxmlformats.org/officeDocument/2006/relationships/image" Target="../media/image31.png"/><Relationship Id="rId10" Type="http://schemas.openxmlformats.org/officeDocument/2006/relationships/image" Target="../media/image42.svg"/><Relationship Id="rId4" Type="http://schemas.openxmlformats.org/officeDocument/2006/relationships/image" Target="../media/image10.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hyperlink" Target="https://www.pngall.com/versus-png/" TargetMode="External"/><Relationship Id="rId13"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70.png"/><Relationship Id="rId12" Type="http://schemas.openxmlformats.org/officeDocument/2006/relationships/image" Target="../media/image32.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31.png"/><Relationship Id="rId5" Type="http://schemas.openxmlformats.org/officeDocument/2006/relationships/image" Target="../media/image41.png"/><Relationship Id="rId10" Type="http://schemas.openxmlformats.org/officeDocument/2006/relationships/image" Target="../media/image65.svg"/><Relationship Id="rId4" Type="http://schemas.openxmlformats.org/officeDocument/2006/relationships/image" Target="../media/image10.png"/><Relationship Id="rId9" Type="http://schemas.openxmlformats.org/officeDocument/2006/relationships/image" Target="../media/image64.png"/><Relationship Id="rId1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wallpapers-all.com/9295-the-elder-scrolls-iv-oblivion.html" TargetMode="External"/><Relationship Id="rId3" Type="http://schemas.openxmlformats.org/officeDocument/2006/relationships/image" Target="../media/image9.png"/><Relationship Id="rId7" Type="http://schemas.openxmlformats.org/officeDocument/2006/relationships/hyperlink" Target="https://www.steamgriddb.com/game/5138060/grids" TargetMode="External"/><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hyperlink" Target="https://wallpapersafari.com/skyrim-logo-wallpaper/" TargetMode="External"/><Relationship Id="rId5" Type="http://schemas.openxmlformats.org/officeDocument/2006/relationships/image" Target="../media/image11.png"/><Relationship Id="rId15" Type="http://schemas.openxmlformats.org/officeDocument/2006/relationships/hyperlink" Target="https://wccftech.com/torchlight-2-nintendo-switch-hands-on-preview-portable-dungeons-fun/" TargetMode="External"/><Relationship Id="rId10" Type="http://schemas.openxmlformats.org/officeDocument/2006/relationships/image" Target="../media/image14.jpg"/><Relationship Id="rId4" Type="http://schemas.openxmlformats.org/officeDocument/2006/relationships/image" Target="../media/image10.png"/><Relationship Id="rId9" Type="http://schemas.openxmlformats.org/officeDocument/2006/relationships/hyperlink" Target="https://www.godisageek.com/reviews/baldurs-gate-i-ii-enhanced-edition-review/" TargetMode="External"/><Relationship Id="rId14"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oi.org/10.48550/arXiv.1904.09675" TargetMode="External"/><Relationship Id="rId5" Type="http://schemas.openxmlformats.org/officeDocument/2006/relationships/image" Target="../media/image5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76.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6.png"/><Relationship Id="rId10" Type="http://schemas.openxmlformats.org/officeDocument/2006/relationships/image" Target="../media/image35.png"/><Relationship Id="rId4" Type="http://schemas.openxmlformats.org/officeDocument/2006/relationships/image" Target="../media/image10.png"/><Relationship Id="rId9" Type="http://schemas.openxmlformats.org/officeDocument/2006/relationships/image" Target="../media/image78.sv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5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5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65.svg"/><Relationship Id="rId5" Type="http://schemas.openxmlformats.org/officeDocument/2006/relationships/image" Target="../media/image41.png"/><Relationship Id="rId10" Type="http://schemas.openxmlformats.org/officeDocument/2006/relationships/image" Target="../media/image64.png"/><Relationship Id="rId4" Type="http://schemas.openxmlformats.org/officeDocument/2006/relationships/image" Target="../media/image10.png"/><Relationship Id="rId9" Type="http://schemas.openxmlformats.org/officeDocument/2006/relationships/hyperlink" Target="https://webstockreview.net/image/scroll-clipart-plain/2015884.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40.svg"/><Relationship Id="rId12"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34.svg"/><Relationship Id="rId5" Type="http://schemas.openxmlformats.org/officeDocument/2006/relationships/image" Target="../media/image56.png"/><Relationship Id="rId15" Type="http://schemas.openxmlformats.org/officeDocument/2006/relationships/image" Target="../media/image60.svg"/><Relationship Id="rId10"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42.sv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33.png"/><Relationship Id="rId12" Type="http://schemas.openxmlformats.org/officeDocument/2006/relationships/image" Target="../media/image65.svg"/><Relationship Id="rId2" Type="http://schemas.openxmlformats.org/officeDocument/2006/relationships/notesSlide" Target="../notesSlides/notesSlide29.xml"/><Relationship Id="rId16" Type="http://schemas.openxmlformats.org/officeDocument/2006/relationships/image" Target="../media/image60.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64.png"/><Relationship Id="rId5" Type="http://schemas.openxmlformats.org/officeDocument/2006/relationships/image" Target="../media/image41.png"/><Relationship Id="rId15" Type="http://schemas.openxmlformats.org/officeDocument/2006/relationships/image" Target="../media/image59.png"/><Relationship Id="rId10" Type="http://schemas.openxmlformats.org/officeDocument/2006/relationships/image" Target="../media/image40.svg"/><Relationship Id="rId4" Type="http://schemas.openxmlformats.org/officeDocument/2006/relationships/image" Target="../media/image10.png"/><Relationship Id="rId9" Type="http://schemas.openxmlformats.org/officeDocument/2006/relationships/image" Target="../media/image39.png"/><Relationship Id="rId14" Type="http://schemas.openxmlformats.org/officeDocument/2006/relationships/image" Target="../media/image5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ebstockreview.net/image/scroll-clipart-plain/2015884.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png"/><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The_Last_of_Us" TargetMode="External"/><Relationship Id="rId13" Type="http://schemas.openxmlformats.org/officeDocument/2006/relationships/image" Target="../media/image100.jpeg"/><Relationship Id="rId3" Type="http://schemas.openxmlformats.org/officeDocument/2006/relationships/image" Target="../media/image35.png"/><Relationship Id="rId7" Type="http://schemas.openxmlformats.org/officeDocument/2006/relationships/image" Target="../media/image97.jpg"/><Relationship Id="rId12" Type="http://schemas.openxmlformats.org/officeDocument/2006/relationships/hyperlink" Target="https://gamefaqs.gamespot.com/switch/431870-hogwarts-legacy-dark-arts-pack/boxes/905692"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99.jpg"/><Relationship Id="rId5" Type="http://schemas.openxmlformats.org/officeDocument/2006/relationships/image" Target="../media/image10.png"/><Relationship Id="rId10" Type="http://schemas.openxmlformats.org/officeDocument/2006/relationships/hyperlink" Target="https://www.nintendoblast.com.br/2021/01/the-witcher-3%20wild-hunt-eshop-individual.html" TargetMode="External"/><Relationship Id="rId4" Type="http://schemas.openxmlformats.org/officeDocument/2006/relationships/image" Target="../media/image9.png"/><Relationship Id="rId9" Type="http://schemas.openxmlformats.org/officeDocument/2006/relationships/image" Target="../media/image98.jp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6.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7.png"/><Relationship Id="rId7"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16.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7.png"/><Relationship Id="rId7"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118.jp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9.png"/><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10.png"/><Relationship Id="rId9" Type="http://schemas.openxmlformats.org/officeDocument/2006/relationships/image" Target="../media/image25.png"/><Relationship Id="rId14"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22.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2.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25.jpg"/><Relationship Id="rId5" Type="http://schemas.openxmlformats.org/officeDocument/2006/relationships/image" Target="../media/image124.jpg"/><Relationship Id="rId10" Type="http://schemas.openxmlformats.org/officeDocument/2006/relationships/image" Target="../media/image126.png"/><Relationship Id="rId4" Type="http://schemas.openxmlformats.org/officeDocument/2006/relationships/image" Target="../media/image123.jpg"/><Relationship Id="rId9"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27.jp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1.png"/><Relationship Id="rId18" Type="http://schemas.openxmlformats.org/officeDocument/2006/relationships/image" Target="../media/image55.png"/><Relationship Id="rId3" Type="http://schemas.openxmlformats.org/officeDocument/2006/relationships/image" Target="../media/image4.png"/><Relationship Id="rId21"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11.png"/><Relationship Id="rId17" Type="http://schemas.openxmlformats.org/officeDocument/2006/relationships/image" Target="../media/image19.png"/><Relationship Id="rId25" Type="http://schemas.openxmlformats.org/officeDocument/2006/relationships/image" Target="../media/image3.png"/><Relationship Id="rId2" Type="http://schemas.openxmlformats.org/officeDocument/2006/relationships/notesSlide" Target="../notesSlides/notesSlide54.xml"/><Relationship Id="rId16" Type="http://schemas.openxmlformats.org/officeDocument/2006/relationships/image" Target="../media/image133.png"/><Relationship Id="rId20"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105.png"/><Relationship Id="rId24" Type="http://schemas.openxmlformats.org/officeDocument/2006/relationships/image" Target="../media/image121.png"/><Relationship Id="rId5" Type="http://schemas.openxmlformats.org/officeDocument/2006/relationships/image" Target="../media/image128.png"/><Relationship Id="rId15" Type="http://schemas.openxmlformats.org/officeDocument/2006/relationships/image" Target="../media/image132.png"/><Relationship Id="rId23" Type="http://schemas.openxmlformats.org/officeDocument/2006/relationships/image" Target="../media/image103.png"/><Relationship Id="rId10" Type="http://schemas.openxmlformats.org/officeDocument/2006/relationships/image" Target="../media/image2.png"/><Relationship Id="rId19" Type="http://schemas.openxmlformats.org/officeDocument/2006/relationships/image" Target="../media/image94.png"/><Relationship Id="rId4" Type="http://schemas.openxmlformats.org/officeDocument/2006/relationships/image" Target="../media/image5.png"/><Relationship Id="rId9" Type="http://schemas.openxmlformats.org/officeDocument/2006/relationships/image" Target="../media/image130.png"/><Relationship Id="rId14" Type="http://schemas.openxmlformats.org/officeDocument/2006/relationships/image" Target="../media/image86.png"/><Relationship Id="rId22"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51.png"/><Relationship Id="rId3" Type="http://schemas.openxmlformats.org/officeDocument/2006/relationships/image" Target="../media/image9.png"/><Relationship Id="rId21" Type="http://schemas.openxmlformats.org/officeDocument/2006/relationships/image" Target="../media/image54.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10.png"/><Relationship Id="rId9" Type="http://schemas.openxmlformats.org/officeDocument/2006/relationships/image" Target="../media/image42.svg"/><Relationship Id="rId14" Type="http://schemas.openxmlformats.org/officeDocument/2006/relationships/image" Target="../media/image47.png"/><Relationship Id="rId22"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0.svg"/><Relationship Id="rId3" Type="http://schemas.openxmlformats.org/officeDocument/2006/relationships/image" Target="../media/image9.png"/><Relationship Id="rId7" Type="http://schemas.openxmlformats.org/officeDocument/2006/relationships/image" Target="../media/image42.svg"/><Relationship Id="rId12"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58.svg"/><Relationship Id="rId5" Type="http://schemas.openxmlformats.org/officeDocument/2006/relationships/image" Target="../media/image56.png"/><Relationship Id="rId10" Type="http://schemas.openxmlformats.org/officeDocument/2006/relationships/image" Target="../media/image57.png"/><Relationship Id="rId4" Type="http://schemas.openxmlformats.org/officeDocument/2006/relationships/image" Target="../media/image10.png"/><Relationship Id="rId9" Type="http://schemas.openxmlformats.org/officeDocument/2006/relationships/image" Target="../media/image34.sv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378405" y="138834"/>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7" name="Google Shape;87;p13"/>
          <p:cNvSpPr/>
          <p:nvPr/>
        </p:nvSpPr>
        <p:spPr>
          <a:xfrm rot="-10721354">
            <a:off x="14017429" y="6025397"/>
            <a:ext cx="4597009" cy="4412746"/>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txBody>
          <a:bodyPr/>
          <a:lstStyle/>
          <a:p>
            <a:endParaRPr lang="en-IN"/>
          </a:p>
        </p:txBody>
      </p:sp>
      <p:sp>
        <p:nvSpPr>
          <p:cNvPr id="88" name="Google Shape;88;p13"/>
          <p:cNvSpPr/>
          <p:nvPr/>
        </p:nvSpPr>
        <p:spPr>
          <a:xfrm rot="-1174872">
            <a:off x="15235925" y="5443737"/>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txBody>
          <a:bodyPr/>
          <a:lstStyle/>
          <a:p>
            <a:endParaRPr lang="en-IN"/>
          </a:p>
        </p:txBody>
      </p:sp>
      <p:sp>
        <p:nvSpPr>
          <p:cNvPr id="90" name="Google Shape;90;p13"/>
          <p:cNvSpPr/>
          <p:nvPr/>
        </p:nvSpPr>
        <p:spPr>
          <a:xfrm rot="7845160">
            <a:off x="10437617" y="8553627"/>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txBody>
          <a:bodyPr/>
          <a:lstStyle/>
          <a:p>
            <a:endParaRPr lang="en-IN"/>
          </a:p>
        </p:txBody>
      </p:sp>
      <p:grpSp>
        <p:nvGrpSpPr>
          <p:cNvPr id="91" name="Google Shape;91;p13"/>
          <p:cNvGrpSpPr/>
          <p:nvPr/>
        </p:nvGrpSpPr>
        <p:grpSpPr>
          <a:xfrm>
            <a:off x="13989728" y="7951167"/>
            <a:ext cx="2993081" cy="1447384"/>
            <a:chOff x="0" y="-374137"/>
            <a:chExt cx="3990774" cy="1929845"/>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374137"/>
              <a:ext cx="3990774" cy="1710455"/>
              <a:chOff x="0" y="-95250"/>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100" name="Google Shape;100;p13"/>
          <p:cNvSpPr/>
          <p:nvPr/>
        </p:nvSpPr>
        <p:spPr>
          <a:xfrm rot="104982">
            <a:off x="-255330" y="-140705"/>
            <a:ext cx="4167271" cy="4222609"/>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dirty="0"/>
          </a:p>
        </p:txBody>
      </p:sp>
      <p:sp>
        <p:nvSpPr>
          <p:cNvPr id="101" name="Google Shape;101;p13"/>
          <p:cNvSpPr/>
          <p:nvPr/>
        </p:nvSpPr>
        <p:spPr>
          <a:xfrm rot="-2545084">
            <a:off x="2772214" y="3444187"/>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txBody>
          <a:bodyPr/>
          <a:lstStyle/>
          <a:p>
            <a:endParaRPr lang="en-IN"/>
          </a:p>
        </p:txBody>
      </p:sp>
      <p:sp>
        <p:nvSpPr>
          <p:cNvPr id="102" name="Google Shape;102;p13"/>
          <p:cNvSpPr/>
          <p:nvPr/>
        </p:nvSpPr>
        <p:spPr>
          <a:xfrm rot="-1227504">
            <a:off x="13617889" y="830033"/>
            <a:ext cx="2541706" cy="3910317"/>
          </a:xfrm>
          <a:custGeom>
            <a:avLst/>
            <a:gdLst/>
            <a:ahLst/>
            <a:cxnLst/>
            <a:rect l="l" t="t" r="r" b="b"/>
            <a:pathLst>
              <a:path w="2541706" h="3910317" extrusionOk="0">
                <a:moveTo>
                  <a:pt x="0" y="0"/>
                </a:moveTo>
                <a:lnTo>
                  <a:pt x="2541706" y="0"/>
                </a:lnTo>
                <a:lnTo>
                  <a:pt x="2541706" y="3910317"/>
                </a:lnTo>
                <a:lnTo>
                  <a:pt x="0" y="3910317"/>
                </a:lnTo>
                <a:lnTo>
                  <a:pt x="0" y="0"/>
                </a:lnTo>
                <a:close/>
              </a:path>
            </a:pathLst>
          </a:custGeom>
          <a:blipFill rotWithShape="1">
            <a:blip r:embed="rId6">
              <a:alphaModFix/>
            </a:blip>
            <a:stretch>
              <a:fillRect/>
            </a:stretch>
          </a:blipFill>
          <a:ln>
            <a:noFill/>
          </a:ln>
        </p:spPr>
        <p:txBody>
          <a:bodyPr/>
          <a:lstStyle/>
          <a:p>
            <a:endParaRPr lang="en-IN"/>
          </a:p>
        </p:txBody>
      </p:sp>
      <p:sp>
        <p:nvSpPr>
          <p:cNvPr id="103" name="Google Shape;103;p13"/>
          <p:cNvSpPr/>
          <p:nvPr/>
        </p:nvSpPr>
        <p:spPr>
          <a:xfrm rot="2700000">
            <a:off x="6025371" y="1394019"/>
            <a:ext cx="3207989" cy="2682681"/>
          </a:xfrm>
          <a:custGeom>
            <a:avLst/>
            <a:gdLst/>
            <a:ahLst/>
            <a:cxnLst/>
            <a:rect l="l" t="t" r="r" b="b"/>
            <a:pathLst>
              <a:path w="3207989" h="2682681" extrusionOk="0">
                <a:moveTo>
                  <a:pt x="0" y="0"/>
                </a:moveTo>
                <a:lnTo>
                  <a:pt x="3207988" y="0"/>
                </a:lnTo>
                <a:lnTo>
                  <a:pt x="3207988" y="2682681"/>
                </a:lnTo>
                <a:lnTo>
                  <a:pt x="0" y="2682681"/>
                </a:lnTo>
                <a:lnTo>
                  <a:pt x="0" y="0"/>
                </a:lnTo>
                <a:close/>
              </a:path>
            </a:pathLst>
          </a:custGeom>
          <a:blipFill rotWithShape="1">
            <a:blip r:embed="rId7">
              <a:alphaModFix/>
            </a:blip>
            <a:stretch>
              <a:fillRect/>
            </a:stretch>
          </a:blipFill>
          <a:ln>
            <a:noFill/>
          </a:ln>
        </p:spPr>
        <p:txBody>
          <a:bodyPr/>
          <a:lstStyle/>
          <a:p>
            <a:endParaRPr lang="en-IN"/>
          </a:p>
        </p:txBody>
      </p:sp>
      <p:grpSp>
        <p:nvGrpSpPr>
          <p:cNvPr id="104" name="Google Shape;104;p13"/>
          <p:cNvGrpSpPr/>
          <p:nvPr/>
        </p:nvGrpSpPr>
        <p:grpSpPr>
          <a:xfrm>
            <a:off x="11166633" y="1705385"/>
            <a:ext cx="388978" cy="388978"/>
            <a:chOff x="0" y="0"/>
            <a:chExt cx="812800" cy="812800"/>
          </a:xfrm>
        </p:grpSpPr>
        <p:sp>
          <p:nvSpPr>
            <p:cNvPr id="105" name="Google Shape;10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txBox="1"/>
            <p:nvPr/>
          </p:nvSpPr>
          <p:spPr>
            <a:xfrm>
              <a:off x="76201" y="28575"/>
              <a:ext cx="660401" cy="7080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7" name="Google Shape;107;p13"/>
          <p:cNvGrpSpPr/>
          <p:nvPr/>
        </p:nvGrpSpPr>
        <p:grpSpPr>
          <a:xfrm>
            <a:off x="16643960" y="1065938"/>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8">
              <a:alphaModFix/>
            </a:blip>
            <a:stretch>
              <a:fillRect/>
            </a:stretch>
          </a:blipFill>
          <a:ln>
            <a:noFill/>
          </a:ln>
        </p:spPr>
        <p:txBody>
          <a:bodyPr/>
          <a:lstStyle/>
          <a:p>
            <a:endParaRPr lang="en-IN"/>
          </a:p>
        </p:txBody>
      </p:sp>
      <p:sp>
        <p:nvSpPr>
          <p:cNvPr id="89" name="Google Shape;89;p13"/>
          <p:cNvSpPr txBox="1"/>
          <p:nvPr/>
        </p:nvSpPr>
        <p:spPr>
          <a:xfrm>
            <a:off x="1186723" y="5134103"/>
            <a:ext cx="14357663" cy="3157788"/>
          </a:xfrm>
          <a:prstGeom prst="rect">
            <a:avLst/>
          </a:prstGeom>
          <a:noFill/>
          <a:ln>
            <a:noFill/>
          </a:ln>
        </p:spPr>
        <p:txBody>
          <a:bodyPr spcFirstLastPara="1" wrap="square" lIns="0" tIns="0" rIns="0" bIns="0" anchor="t" anchorCtr="0">
            <a:spAutoFit/>
          </a:bodyPr>
          <a:lstStyle/>
          <a:p>
            <a:pPr marL="0" marR="0" lvl="0" indent="0" rtl="0">
              <a:lnSpc>
                <a:spcPct val="120001"/>
              </a:lnSpc>
              <a:spcBef>
                <a:spcPts val="0"/>
              </a:spcBef>
              <a:spcAft>
                <a:spcPts val="0"/>
              </a:spcAft>
              <a:buNone/>
            </a:pPr>
            <a:r>
              <a:rPr lang="en-US" sz="8000" b="0" i="0" u="none" strike="noStrike" cap="none" dirty="0">
                <a:solidFill>
                  <a:srgbClr val="ED1495"/>
                </a:solidFill>
                <a:latin typeface="Black Ops One"/>
                <a:ea typeface="Black Ops One"/>
                <a:cs typeface="Black Ops One"/>
                <a:sym typeface="Black Ops One"/>
              </a:rPr>
              <a:t>Generating video game quests</a:t>
            </a:r>
            <a:r>
              <a:rPr lang="en-US" sz="8000" dirty="0">
                <a:solidFill>
                  <a:srgbClr val="ED1495"/>
                </a:solidFill>
                <a:latin typeface="Black Ops One"/>
                <a:ea typeface="Black Ops One"/>
                <a:cs typeface="Black Ops One"/>
                <a:sym typeface="Black Ops One"/>
              </a:rPr>
              <a:t> from stories</a:t>
            </a:r>
          </a:p>
          <a:p>
            <a:pPr marL="0" marR="0" lvl="0" indent="0" rtl="0">
              <a:lnSpc>
                <a:spcPct val="120001"/>
              </a:lnSpc>
              <a:spcBef>
                <a:spcPts val="0"/>
              </a:spcBef>
              <a:spcAft>
                <a:spcPts val="0"/>
              </a:spcAft>
              <a:buNone/>
            </a:pPr>
            <a:endParaRPr lang="en-US" sz="1050" dirty="0"/>
          </a:p>
        </p:txBody>
      </p:sp>
      <p:sp>
        <p:nvSpPr>
          <p:cNvPr id="2" name="Google Shape;150;p15">
            <a:extLst>
              <a:ext uri="{FF2B5EF4-FFF2-40B4-BE49-F238E27FC236}">
                <a16:creationId xmlns:a16="http://schemas.microsoft.com/office/drawing/2014/main" id="{09D4F7DA-4256-E0AB-B09B-BE5CA789309D}"/>
              </a:ext>
            </a:extLst>
          </p:cNvPr>
          <p:cNvSpPr txBox="1"/>
          <p:nvPr/>
        </p:nvSpPr>
        <p:spPr>
          <a:xfrm>
            <a:off x="1223189" y="8456231"/>
            <a:ext cx="9160064" cy="13295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Manish Kumar Mishra</a:t>
            </a:r>
          </a:p>
          <a:p>
            <a:pPr marL="0" marR="0" lvl="0" indent="0" rtl="0">
              <a:lnSpc>
                <a:spcPct val="120000"/>
              </a:lnSpc>
              <a:spcBef>
                <a:spcPts val="0"/>
              </a:spcBef>
              <a:spcAft>
                <a:spcPts val="0"/>
              </a:spcAft>
              <a:buNone/>
            </a:pPr>
            <a:r>
              <a:rPr lang="en-US" sz="3600" dirty="0">
                <a:solidFill>
                  <a:srgbClr val="FFFFFF"/>
                </a:solidFill>
                <a:latin typeface="Slabo 27px"/>
                <a:ea typeface="Slabo 27px"/>
                <a:cs typeface="Slabo 27px"/>
                <a:sym typeface="Slabo 27px"/>
              </a:rPr>
              <a:t>Committee: Dr. Lorenzo </a:t>
            </a:r>
            <a:r>
              <a:rPr lang="en-US" sz="3600" dirty="0" err="1">
                <a:solidFill>
                  <a:srgbClr val="FFFFFF"/>
                </a:solidFill>
                <a:latin typeface="Slabo 27px"/>
                <a:ea typeface="Slabo 27px"/>
                <a:cs typeface="Slabo 27px"/>
                <a:sym typeface="Slabo 27px"/>
              </a:rPr>
              <a:t>Gatti</a:t>
            </a:r>
            <a:r>
              <a:rPr lang="en-US" sz="3600" dirty="0">
                <a:solidFill>
                  <a:srgbClr val="FFFFFF"/>
                </a:solidFill>
                <a:latin typeface="Slabo 27px"/>
                <a:ea typeface="Slabo 27px"/>
                <a:cs typeface="Slabo 27px"/>
                <a:sym typeface="Slabo 27px"/>
              </a:rPr>
              <a:t>, Dr Faiza A. </a:t>
            </a:r>
            <a:r>
              <a:rPr lang="en-US" sz="3600" dirty="0" err="1">
                <a:solidFill>
                  <a:srgbClr val="FFFFFF"/>
                </a:solidFill>
                <a:latin typeface="Slabo 27px"/>
                <a:ea typeface="Slabo 27px"/>
                <a:cs typeface="Slabo 27px"/>
                <a:sym typeface="Slabo 27px"/>
              </a:rPr>
              <a:t>Bukhsh</a:t>
            </a:r>
            <a:endParaRPr sz="3600" dirty="0">
              <a:latin typeface="Slabo 27px"/>
              <a:ea typeface="Slabo 27px"/>
              <a:cs typeface="Slabo 27px"/>
              <a:sym typeface="Slabo 27px"/>
            </a:endParaRPr>
          </a:p>
        </p:txBody>
      </p:sp>
      <p:sp>
        <p:nvSpPr>
          <p:cNvPr id="3" name="Tijdelijke aanduiding voor tekst 6">
            <a:extLst>
              <a:ext uri="{FF2B5EF4-FFF2-40B4-BE49-F238E27FC236}">
                <a16:creationId xmlns:a16="http://schemas.microsoft.com/office/drawing/2014/main" id="{AF43F657-22C1-F8A7-7BDD-7A6E91FA4DF6}"/>
              </a:ext>
            </a:extLst>
          </p:cNvPr>
          <p:cNvSpPr>
            <a:spLocks noGrp="1"/>
          </p:cNvSpPr>
          <p:nvPr/>
        </p:nvSpPr>
        <p:spPr>
          <a:xfrm>
            <a:off x="15915917" y="286530"/>
            <a:ext cx="1813985" cy="636824"/>
          </a:xfrm>
          <a:prstGeom prst="rect">
            <a:avLst/>
          </a:prstGeom>
          <a:blipFill>
            <a:blip r:embed="rId9">
              <a:extLst>
                <a:ext uri="{96DAC541-7B7A-43D3-8B79-37D633B846F1}">
                  <asvg:svgBlip xmlns:asvg="http://schemas.microsoft.com/office/drawing/2016/SVG/main" r:embed="rId10"/>
                </a:ext>
              </a:extLst>
            </a:blip>
            <a:stretch>
              <a:fillRect/>
            </a:stretch>
          </a:blipFill>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1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8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134" name="Google Shape;134;p14"/>
          <p:cNvGrpSpPr/>
          <p:nvPr/>
        </p:nvGrpSpPr>
        <p:grpSpPr>
          <a:xfrm>
            <a:off x="11534656" y="6930527"/>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Dataset</a:t>
            </a:r>
            <a:endParaRPr dirty="0"/>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14" name="Google Shape;259;p18">
            <a:extLst>
              <a:ext uri="{FF2B5EF4-FFF2-40B4-BE49-F238E27FC236}">
                <a16:creationId xmlns:a16="http://schemas.microsoft.com/office/drawing/2014/main" id="{CAADCDD1-E35A-9DB4-3625-4582D07A2ADB}"/>
              </a:ext>
            </a:extLst>
          </p:cNvPr>
          <p:cNvSpPr txBox="1"/>
          <p:nvPr/>
        </p:nvSpPr>
        <p:spPr>
          <a:xfrm>
            <a:off x="5307287" y="1924481"/>
            <a:ext cx="7673423"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Quests dataset provided by </a:t>
            </a:r>
            <a:r>
              <a:rPr lang="en-IN" sz="3500" dirty="0" err="1">
                <a:solidFill>
                  <a:srgbClr val="FFFFFF"/>
                </a:solidFill>
                <a:latin typeface="Slabo 27px"/>
                <a:ea typeface="Slabo 27px"/>
                <a:cs typeface="Slabo 27px"/>
                <a:sym typeface="Slabo 27px"/>
              </a:rPr>
              <a:t>Värtinen</a:t>
            </a:r>
            <a:r>
              <a:rPr lang="en-IN" sz="3500" dirty="0">
                <a:solidFill>
                  <a:srgbClr val="FFFFFF"/>
                </a:solidFill>
                <a:latin typeface="Slabo 27px"/>
                <a:ea typeface="Slabo 27px"/>
                <a:cs typeface="Slabo 27px"/>
                <a:sym typeface="Slabo 27px"/>
              </a:rPr>
              <a:t> et al.</a:t>
            </a:r>
          </a:p>
        </p:txBody>
      </p:sp>
      <p:pic>
        <p:nvPicPr>
          <p:cNvPr id="12" name="Picture 11" descr="A close up of a game&#10;&#10;Description automatically generated">
            <a:extLst>
              <a:ext uri="{FF2B5EF4-FFF2-40B4-BE49-F238E27FC236}">
                <a16:creationId xmlns:a16="http://schemas.microsoft.com/office/drawing/2014/main" id="{8554863F-68DE-3404-FAB6-44E36C34A18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886375" y="3380787"/>
            <a:ext cx="3794753" cy="2134548"/>
          </a:xfrm>
          <a:prstGeom prst="rect">
            <a:avLst/>
          </a:prstGeom>
        </p:spPr>
      </p:pic>
      <p:pic>
        <p:nvPicPr>
          <p:cNvPr id="15" name="Picture 14" descr="A black and silver logo&#10;&#10;Description automatically generated">
            <a:extLst>
              <a:ext uri="{FF2B5EF4-FFF2-40B4-BE49-F238E27FC236}">
                <a16:creationId xmlns:a16="http://schemas.microsoft.com/office/drawing/2014/main" id="{D11E0805-49A9-6314-7530-341AD055289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606874" y="3391497"/>
            <a:ext cx="3794752" cy="2134548"/>
          </a:xfrm>
          <a:prstGeom prst="rect">
            <a:avLst/>
          </a:prstGeom>
        </p:spPr>
      </p:pic>
      <p:pic>
        <p:nvPicPr>
          <p:cNvPr id="17" name="Picture 16" descr="A logo on a map&#10;&#10;Description automatically generated">
            <a:extLst>
              <a:ext uri="{FF2B5EF4-FFF2-40B4-BE49-F238E27FC236}">
                <a16:creationId xmlns:a16="http://schemas.microsoft.com/office/drawing/2014/main" id="{6FFE664C-1AC6-CDAE-8F69-3DFF390813E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246625" y="3380787"/>
            <a:ext cx="3794753" cy="2134549"/>
          </a:xfrm>
          <a:prstGeom prst="rect">
            <a:avLst/>
          </a:prstGeom>
        </p:spPr>
      </p:pic>
      <p:pic>
        <p:nvPicPr>
          <p:cNvPr id="19" name="Picture 18" descr="A video game screen with a group of characters&#10;&#10;Description automatically generated">
            <a:extLst>
              <a:ext uri="{FF2B5EF4-FFF2-40B4-BE49-F238E27FC236}">
                <a16:creationId xmlns:a16="http://schemas.microsoft.com/office/drawing/2014/main" id="{CDBA806D-0B5D-EFDF-4271-BD5802F67D3A}"/>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093427" y="6456083"/>
            <a:ext cx="3794752" cy="2135009"/>
          </a:xfrm>
          <a:prstGeom prst="rect">
            <a:avLst/>
          </a:prstGeom>
        </p:spPr>
      </p:pic>
      <p:pic>
        <p:nvPicPr>
          <p:cNvPr id="21" name="Picture 20" descr="A video game logo&#10;&#10;Description automatically generated">
            <a:extLst>
              <a:ext uri="{FF2B5EF4-FFF2-40B4-BE49-F238E27FC236}">
                <a16:creationId xmlns:a16="http://schemas.microsoft.com/office/drawing/2014/main" id="{093BED2A-EC6A-71B8-06F3-416621724D78}"/>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694099" y="6456083"/>
            <a:ext cx="3422441" cy="2139025"/>
          </a:xfrm>
          <a:prstGeom prst="rect">
            <a:avLst/>
          </a:prstGeom>
        </p:spPr>
      </p:pic>
      <p:sp>
        <p:nvSpPr>
          <p:cNvPr id="6" name="Google Shape;259;p18">
            <a:extLst>
              <a:ext uri="{FF2B5EF4-FFF2-40B4-BE49-F238E27FC236}">
                <a16:creationId xmlns:a16="http://schemas.microsoft.com/office/drawing/2014/main" id="{E8E05D23-E292-89EB-66B5-D6BE4D0CEC0F}"/>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9</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416495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Dataset</a:t>
            </a:r>
            <a:endParaRPr dirty="0"/>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grpSp>
        <p:nvGrpSpPr>
          <p:cNvPr id="16" name="Group 15">
            <a:extLst>
              <a:ext uri="{FF2B5EF4-FFF2-40B4-BE49-F238E27FC236}">
                <a16:creationId xmlns:a16="http://schemas.microsoft.com/office/drawing/2014/main" id="{00230F1D-0A70-6BB4-D029-43C11BDE5E4D}"/>
              </a:ext>
            </a:extLst>
          </p:cNvPr>
          <p:cNvGrpSpPr/>
          <p:nvPr/>
        </p:nvGrpSpPr>
        <p:grpSpPr>
          <a:xfrm>
            <a:off x="1025044" y="3984966"/>
            <a:ext cx="7308307" cy="3195109"/>
            <a:chOff x="860203" y="3651194"/>
            <a:chExt cx="7308307" cy="3195109"/>
          </a:xfrm>
        </p:grpSpPr>
        <p:pic>
          <p:nvPicPr>
            <p:cNvPr id="7" name="Picture 6">
              <a:extLst>
                <a:ext uri="{FF2B5EF4-FFF2-40B4-BE49-F238E27FC236}">
                  <a16:creationId xmlns:a16="http://schemas.microsoft.com/office/drawing/2014/main" id="{CB80CAF2-22A7-3FF5-17D6-5E0272A183C9}"/>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rot="16200000">
              <a:off x="3634411" y="2312205"/>
              <a:ext cx="3195109" cy="5873088"/>
            </a:xfrm>
            <a:prstGeom prst="rect">
              <a:avLst/>
            </a:prstGeom>
          </p:spPr>
        </p:pic>
        <p:sp>
          <p:nvSpPr>
            <p:cNvPr id="9" name="Google Shape;259;p18">
              <a:extLst>
                <a:ext uri="{FF2B5EF4-FFF2-40B4-BE49-F238E27FC236}">
                  <a16:creationId xmlns:a16="http://schemas.microsoft.com/office/drawing/2014/main" id="{8A663803-4AAF-137D-B4E3-CF25F1EA8C7C}"/>
                </a:ext>
              </a:extLst>
            </p:cNvPr>
            <p:cNvSpPr txBox="1"/>
            <p:nvPr/>
          </p:nvSpPr>
          <p:spPr>
            <a:xfrm>
              <a:off x="3192270" y="3905910"/>
              <a:ext cx="4184250" cy="738664"/>
            </a:xfrm>
            <a:prstGeom prst="rect">
              <a:avLst/>
            </a:prstGeom>
            <a:noFill/>
            <a:ln>
              <a:noFill/>
            </a:ln>
          </p:spPr>
          <p:txBody>
            <a:bodyPr spcFirstLastPara="1" wrap="square" lIns="0" tIns="0" rIns="0" bIns="0" anchor="t" anchorCtr="0">
              <a:spAutoFit/>
            </a:bodyPr>
            <a:lstStyle/>
            <a:p>
              <a:pPr lvl="0" algn="ctr">
                <a:lnSpc>
                  <a:spcPct val="120000"/>
                </a:lnSpc>
              </a:pPr>
              <a:r>
                <a:rPr lang="en-IN" sz="2000" dirty="0">
                  <a:solidFill>
                    <a:schemeClr val="tx1">
                      <a:lumMod val="95000"/>
                      <a:lumOff val="5000"/>
                    </a:schemeClr>
                  </a:solidFill>
                  <a:latin typeface="Selawik" panose="020F0502020204030204" pitchFamily="34" charset="0"/>
                  <a:ea typeface="Slabo 27px"/>
                  <a:cs typeface="Slabo 27px"/>
                  <a:sym typeface="Slabo 27px"/>
                </a:rPr>
                <a:t>Help Korgan Recover the Book of </a:t>
              </a:r>
              <a:r>
                <a:rPr lang="en-IN" sz="2000" dirty="0" err="1">
                  <a:solidFill>
                    <a:schemeClr val="tx1">
                      <a:lumMod val="95000"/>
                      <a:lumOff val="5000"/>
                    </a:schemeClr>
                  </a:solidFill>
                  <a:latin typeface="Selawik" panose="020F0502020204030204" pitchFamily="34" charset="0"/>
                  <a:ea typeface="Slabo 27px"/>
                  <a:cs typeface="Slabo 27px"/>
                  <a:sym typeface="Slabo 27px"/>
                </a:rPr>
                <a:t>Kaza</a:t>
              </a:r>
              <a:endParaRPr lang="en-US" sz="1050" dirty="0">
                <a:solidFill>
                  <a:schemeClr val="tx1">
                    <a:lumMod val="95000"/>
                    <a:lumOff val="5000"/>
                  </a:schemeClr>
                </a:solidFill>
                <a:latin typeface="Selawik" panose="020F0502020204030204" pitchFamily="34" charset="0"/>
                <a:ea typeface="Slabo 27px"/>
                <a:cs typeface="Slabo 27px"/>
                <a:sym typeface="Slabo 27px"/>
              </a:endParaRPr>
            </a:p>
          </p:txBody>
        </p:sp>
        <p:sp>
          <p:nvSpPr>
            <p:cNvPr id="10" name="Google Shape;259;p18">
              <a:extLst>
                <a:ext uri="{FF2B5EF4-FFF2-40B4-BE49-F238E27FC236}">
                  <a16:creationId xmlns:a16="http://schemas.microsoft.com/office/drawing/2014/main" id="{28B3DE4B-8A1B-2FA2-B72C-1D387B4A9D21}"/>
                </a:ext>
              </a:extLst>
            </p:cNvPr>
            <p:cNvSpPr txBox="1"/>
            <p:nvPr/>
          </p:nvSpPr>
          <p:spPr>
            <a:xfrm>
              <a:off x="3192270" y="4669438"/>
              <a:ext cx="4184249" cy="664797"/>
            </a:xfrm>
            <a:prstGeom prst="rect">
              <a:avLst/>
            </a:prstGeom>
            <a:noFill/>
            <a:ln>
              <a:noFill/>
            </a:ln>
          </p:spPr>
          <p:txBody>
            <a:bodyPr spcFirstLastPara="1" wrap="square" lIns="0" tIns="0" rIns="0" bIns="0" anchor="t" anchorCtr="0">
              <a:spAutoFit/>
            </a:bodyPr>
            <a:lstStyle/>
            <a:p>
              <a:pPr lvl="0" algn="ctr">
                <a:lnSpc>
                  <a:spcPct val="120000"/>
                </a:lnSpc>
              </a:pPr>
              <a:r>
                <a:rPr lang="en-IN" sz="1800" dirty="0">
                  <a:solidFill>
                    <a:schemeClr val="tx1">
                      <a:lumMod val="85000"/>
                      <a:lumOff val="15000"/>
                    </a:schemeClr>
                  </a:solidFill>
                  <a:latin typeface="Selawik Light" panose="020B0502040204020203" pitchFamily="34" charset="0"/>
                  <a:ea typeface="Slabo 27px"/>
                  <a:cs typeface="Slabo 27px"/>
                  <a:sym typeface="Slabo 27px"/>
                </a:rPr>
                <a:t>bring the Book of </a:t>
              </a:r>
              <a:r>
                <a:rPr lang="en-IN" sz="1800" dirty="0" err="1">
                  <a:solidFill>
                    <a:schemeClr val="tx1">
                      <a:lumMod val="85000"/>
                      <a:lumOff val="15000"/>
                    </a:schemeClr>
                  </a:solidFill>
                  <a:latin typeface="Selawik Light" panose="020B0502040204020203" pitchFamily="34" charset="0"/>
                  <a:ea typeface="Slabo 27px"/>
                  <a:cs typeface="Slabo 27px"/>
                  <a:sym typeface="Slabo 27px"/>
                </a:rPr>
                <a:t>Kaza</a:t>
              </a:r>
              <a:r>
                <a:rPr lang="en-IN" sz="1800" dirty="0">
                  <a:solidFill>
                    <a:schemeClr val="tx1">
                      <a:lumMod val="85000"/>
                      <a:lumOff val="15000"/>
                    </a:schemeClr>
                  </a:solidFill>
                  <a:latin typeface="Selawik Light" panose="020B0502040204020203" pitchFamily="34" charset="0"/>
                  <a:ea typeface="Slabo 27px"/>
                  <a:cs typeface="Slabo 27px"/>
                  <a:sym typeface="Slabo 27px"/>
                </a:rPr>
                <a:t> to the book collector</a:t>
              </a:r>
              <a:endParaRPr lang="en-US" sz="900" dirty="0">
                <a:solidFill>
                  <a:schemeClr val="tx1">
                    <a:lumMod val="85000"/>
                    <a:lumOff val="15000"/>
                  </a:schemeClr>
                </a:solidFill>
                <a:latin typeface="Selawik Light" panose="020B0502040204020203" pitchFamily="34" charset="0"/>
                <a:ea typeface="Slabo 27px"/>
                <a:cs typeface="Slabo 27px"/>
                <a:sym typeface="Slabo 27px"/>
              </a:endParaRPr>
            </a:p>
          </p:txBody>
        </p:sp>
        <p:sp>
          <p:nvSpPr>
            <p:cNvPr id="11" name="Google Shape;259;p18">
              <a:extLst>
                <a:ext uri="{FF2B5EF4-FFF2-40B4-BE49-F238E27FC236}">
                  <a16:creationId xmlns:a16="http://schemas.microsoft.com/office/drawing/2014/main" id="{D47AB584-9977-6FBD-2D94-654FC23051D8}"/>
                </a:ext>
              </a:extLst>
            </p:cNvPr>
            <p:cNvSpPr txBox="1"/>
            <p:nvPr/>
          </p:nvSpPr>
          <p:spPr>
            <a:xfrm>
              <a:off x="3192271" y="5435459"/>
              <a:ext cx="4184248" cy="886397"/>
            </a:xfrm>
            <a:prstGeom prst="rect">
              <a:avLst/>
            </a:prstGeom>
            <a:noFill/>
            <a:ln>
              <a:noFill/>
            </a:ln>
          </p:spPr>
          <p:txBody>
            <a:bodyPr spcFirstLastPara="1" wrap="square" lIns="0" tIns="0" rIns="0" bIns="0" anchor="t" anchorCtr="0">
              <a:spAutoFit/>
            </a:bodyPr>
            <a:lstStyle/>
            <a:p>
              <a:pPr lvl="0" algn="ctr">
                <a:lnSpc>
                  <a:spcPct val="120000"/>
                </a:lnSpc>
              </a:pPr>
              <a:r>
                <a:rPr lang="en-IN" sz="1600" dirty="0">
                  <a:solidFill>
                    <a:schemeClr val="tx1">
                      <a:lumMod val="75000"/>
                      <a:lumOff val="25000"/>
                    </a:schemeClr>
                  </a:solidFill>
                  <a:latin typeface="Selawik Light" panose="020B0502040204020203" pitchFamily="34" charset="0"/>
                  <a:ea typeface="Slabo 27px"/>
                  <a:cs typeface="Slabo 27px"/>
                  <a:sym typeface="Slabo 27px"/>
                </a:rPr>
                <a:t>- Head to a tomb over in the lower crypts of the Graveyard District</a:t>
              </a:r>
            </a:p>
            <a:p>
              <a:pPr lvl="0" algn="ctr">
                <a:lnSpc>
                  <a:spcPct val="120000"/>
                </a:lnSpc>
              </a:pPr>
              <a:r>
                <a:rPr lang="en-IN" sz="1600" dirty="0">
                  <a:solidFill>
                    <a:schemeClr val="tx1">
                      <a:lumMod val="75000"/>
                      <a:lumOff val="25000"/>
                    </a:schemeClr>
                  </a:solidFill>
                  <a:latin typeface="Selawik Light" panose="020B0502040204020203" pitchFamily="34" charset="0"/>
                  <a:ea typeface="Slabo 27px"/>
                  <a:cs typeface="Slabo 27px"/>
                  <a:sym typeface="Slabo 27px"/>
                </a:rPr>
                <a:t>- find the Book of </a:t>
              </a:r>
              <a:r>
                <a:rPr lang="en-IN" sz="1600" dirty="0" err="1">
                  <a:solidFill>
                    <a:schemeClr val="tx1">
                      <a:lumMod val="75000"/>
                      <a:lumOff val="25000"/>
                    </a:schemeClr>
                  </a:solidFill>
                  <a:latin typeface="Selawik Light" panose="020B0502040204020203" pitchFamily="34" charset="0"/>
                  <a:ea typeface="Slabo 27px"/>
                  <a:cs typeface="Slabo 27px"/>
                  <a:sym typeface="Slabo 27px"/>
                </a:rPr>
                <a:t>Kaza</a:t>
              </a:r>
              <a:r>
                <a:rPr lang="en-IN" sz="1600" dirty="0">
                  <a:solidFill>
                    <a:schemeClr val="tx1">
                      <a:lumMod val="75000"/>
                      <a:lumOff val="25000"/>
                    </a:schemeClr>
                  </a:solidFill>
                  <a:latin typeface="Selawik Light" panose="020B0502040204020203" pitchFamily="34" charset="0"/>
                  <a:ea typeface="Slabo 27px"/>
                  <a:cs typeface="Slabo 27px"/>
                  <a:sym typeface="Slabo 27px"/>
                </a:rPr>
                <a:t> with Korgan </a:t>
              </a:r>
              <a:r>
                <a:rPr lang="en-IN" sz="1600" dirty="0" err="1">
                  <a:solidFill>
                    <a:schemeClr val="tx1">
                      <a:lumMod val="75000"/>
                      <a:lumOff val="25000"/>
                    </a:schemeClr>
                  </a:solidFill>
                  <a:latin typeface="Selawik Light" panose="020B0502040204020203" pitchFamily="34" charset="0"/>
                  <a:ea typeface="Slabo 27px"/>
                  <a:cs typeface="Slabo 27px"/>
                  <a:sym typeface="Slabo 27px"/>
                </a:rPr>
                <a:t>Bloodaxe</a:t>
              </a:r>
              <a:endParaRPr lang="en-US" sz="800" dirty="0">
                <a:solidFill>
                  <a:schemeClr val="tx1">
                    <a:lumMod val="75000"/>
                    <a:lumOff val="25000"/>
                  </a:schemeClr>
                </a:solidFill>
                <a:latin typeface="Selawik Light" panose="020B0502040204020203" pitchFamily="34" charset="0"/>
                <a:ea typeface="Slabo 27px"/>
                <a:cs typeface="Slabo 27px"/>
                <a:sym typeface="Slabo 27px"/>
              </a:endParaRPr>
            </a:p>
          </p:txBody>
        </p:sp>
        <p:sp>
          <p:nvSpPr>
            <p:cNvPr id="12" name="Google Shape;259;p18">
              <a:extLst>
                <a:ext uri="{FF2B5EF4-FFF2-40B4-BE49-F238E27FC236}">
                  <a16:creationId xmlns:a16="http://schemas.microsoft.com/office/drawing/2014/main" id="{86646704-613F-072C-A25A-40368A8BBCA8}"/>
                </a:ext>
              </a:extLst>
            </p:cNvPr>
            <p:cNvSpPr txBox="1"/>
            <p:nvPr/>
          </p:nvSpPr>
          <p:spPr>
            <a:xfrm>
              <a:off x="860203" y="4090576"/>
              <a:ext cx="1119068" cy="369332"/>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Title:</a:t>
              </a:r>
              <a:endParaRPr lang="en-US" sz="1000" dirty="0">
                <a:latin typeface="Slabo 27px"/>
                <a:ea typeface="Slabo 27px"/>
                <a:cs typeface="Slabo 27px"/>
                <a:sym typeface="Slabo 27px"/>
              </a:endParaRPr>
            </a:p>
          </p:txBody>
        </p:sp>
        <p:sp>
          <p:nvSpPr>
            <p:cNvPr id="13" name="Google Shape;259;p18">
              <a:extLst>
                <a:ext uri="{FF2B5EF4-FFF2-40B4-BE49-F238E27FC236}">
                  <a16:creationId xmlns:a16="http://schemas.microsoft.com/office/drawing/2014/main" id="{7B3EB030-C2EC-1DB8-1E94-519D86DB7C3B}"/>
                </a:ext>
              </a:extLst>
            </p:cNvPr>
            <p:cNvSpPr txBox="1"/>
            <p:nvPr/>
          </p:nvSpPr>
          <p:spPr>
            <a:xfrm>
              <a:off x="860203" y="4817170"/>
              <a:ext cx="1119068" cy="369332"/>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Objective:</a:t>
              </a:r>
              <a:endParaRPr lang="en-US" sz="1000" dirty="0">
                <a:latin typeface="Slabo 27px"/>
                <a:ea typeface="Slabo 27px"/>
                <a:cs typeface="Slabo 27px"/>
                <a:sym typeface="Slabo 27px"/>
              </a:endParaRPr>
            </a:p>
          </p:txBody>
        </p:sp>
        <p:sp>
          <p:nvSpPr>
            <p:cNvPr id="14" name="Google Shape;259;p18">
              <a:extLst>
                <a:ext uri="{FF2B5EF4-FFF2-40B4-BE49-F238E27FC236}">
                  <a16:creationId xmlns:a16="http://schemas.microsoft.com/office/drawing/2014/main" id="{F89C7599-319C-5236-35AC-7CD163C3178D}"/>
                </a:ext>
              </a:extLst>
            </p:cNvPr>
            <p:cNvSpPr txBox="1"/>
            <p:nvPr/>
          </p:nvSpPr>
          <p:spPr>
            <a:xfrm>
              <a:off x="860203" y="5509325"/>
              <a:ext cx="1119068" cy="369332"/>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Tasks:</a:t>
              </a:r>
              <a:endParaRPr lang="en-US" sz="1000" dirty="0">
                <a:latin typeface="Slabo 27px"/>
                <a:ea typeface="Slabo 27px"/>
                <a:cs typeface="Slabo 27px"/>
                <a:sym typeface="Slabo 27px"/>
              </a:endParaRPr>
            </a:p>
          </p:txBody>
        </p:sp>
      </p:grpSp>
      <p:sp>
        <p:nvSpPr>
          <p:cNvPr id="17" name="Google Shape;259;p18">
            <a:extLst>
              <a:ext uri="{FF2B5EF4-FFF2-40B4-BE49-F238E27FC236}">
                <a16:creationId xmlns:a16="http://schemas.microsoft.com/office/drawing/2014/main" id="{24CADEE7-AA13-13C3-8BB2-CA04A0282E80}"/>
              </a:ext>
            </a:extLst>
          </p:cNvPr>
          <p:cNvSpPr txBox="1"/>
          <p:nvPr/>
        </p:nvSpPr>
        <p:spPr>
          <a:xfrm>
            <a:off x="5307287" y="1924481"/>
            <a:ext cx="7673423"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Quests dataset provided by </a:t>
            </a:r>
            <a:r>
              <a:rPr lang="en-IN" sz="3500" dirty="0" err="1">
                <a:solidFill>
                  <a:srgbClr val="FFFFFF"/>
                </a:solidFill>
                <a:latin typeface="Slabo 27px"/>
                <a:ea typeface="Slabo 27px"/>
                <a:cs typeface="Slabo 27px"/>
                <a:sym typeface="Slabo 27px"/>
              </a:rPr>
              <a:t>Värtinen</a:t>
            </a:r>
            <a:r>
              <a:rPr lang="en-IN" sz="3500" dirty="0">
                <a:solidFill>
                  <a:srgbClr val="FFFFFF"/>
                </a:solidFill>
                <a:latin typeface="Slabo 27px"/>
                <a:ea typeface="Slabo 27px"/>
                <a:cs typeface="Slabo 27px"/>
                <a:sym typeface="Slabo 27px"/>
              </a:rPr>
              <a:t> et al.</a:t>
            </a:r>
          </a:p>
        </p:txBody>
      </p:sp>
      <p:grpSp>
        <p:nvGrpSpPr>
          <p:cNvPr id="20" name="Group 19">
            <a:extLst>
              <a:ext uri="{FF2B5EF4-FFF2-40B4-BE49-F238E27FC236}">
                <a16:creationId xmlns:a16="http://schemas.microsoft.com/office/drawing/2014/main" id="{A78B91B3-71B2-9B61-5294-F84A849DA5BA}"/>
              </a:ext>
            </a:extLst>
          </p:cNvPr>
          <p:cNvGrpSpPr/>
          <p:nvPr/>
        </p:nvGrpSpPr>
        <p:grpSpPr>
          <a:xfrm>
            <a:off x="9230200" y="4256589"/>
            <a:ext cx="6506109" cy="2661120"/>
            <a:chOff x="9710980" y="3491826"/>
            <a:chExt cx="6506109" cy="2661120"/>
          </a:xfrm>
        </p:grpSpPr>
        <p:sp>
          <p:nvSpPr>
            <p:cNvPr id="18" name="Google Shape;259;p18">
              <a:extLst>
                <a:ext uri="{FF2B5EF4-FFF2-40B4-BE49-F238E27FC236}">
                  <a16:creationId xmlns:a16="http://schemas.microsoft.com/office/drawing/2014/main" id="{F3A442D0-1221-AD25-B0F9-E272137D9369}"/>
                </a:ext>
              </a:extLst>
            </p:cNvPr>
            <p:cNvSpPr txBox="1"/>
            <p:nvPr/>
          </p:nvSpPr>
          <p:spPr>
            <a:xfrm>
              <a:off x="11170081" y="3493756"/>
              <a:ext cx="5047008" cy="2659190"/>
            </a:xfrm>
            <a:prstGeom prst="rect">
              <a:avLst/>
            </a:prstGeom>
            <a:noFill/>
            <a:ln>
              <a:noFill/>
            </a:ln>
          </p:spPr>
          <p:txBody>
            <a:bodyPr spcFirstLastPara="1" wrap="square" lIns="0" tIns="0" rIns="0" bIns="0" anchor="t" anchorCtr="0">
              <a:spAutoFit/>
            </a:bodyPr>
            <a:lstStyle/>
            <a:p>
              <a:pPr algn="ctr">
                <a:lnSpc>
                  <a:spcPct val="120000"/>
                </a:lnSpc>
              </a:pPr>
              <a:r>
                <a:rPr lang="en-IN" sz="1800" b="0" i="1" dirty="0">
                  <a:solidFill>
                    <a:schemeClr val="bg1"/>
                  </a:solidFill>
                  <a:effectLst/>
                  <a:latin typeface="Selawik Light" panose="020B0502040204020203" pitchFamily="34" charset="0"/>
                </a:rPr>
                <a:t>“I'm scouring for a band of desperate adventurers to aid me in a gallant task. Come and hear </a:t>
              </a:r>
              <a:r>
                <a:rPr lang="en-IN" sz="1800" b="0" i="1" dirty="0">
                  <a:solidFill>
                    <a:schemeClr val="bg2">
                      <a:lumMod val="20000"/>
                      <a:lumOff val="80000"/>
                    </a:schemeClr>
                  </a:solidFill>
                  <a:effectLst/>
                  <a:latin typeface="Selawik Light" panose="020B0502040204020203" pitchFamily="34" charset="0"/>
                </a:rPr>
                <a:t>Korgan </a:t>
              </a:r>
              <a:r>
                <a:rPr lang="en-IN" sz="1800" b="0" i="1" dirty="0" err="1">
                  <a:solidFill>
                    <a:schemeClr val="bg2">
                      <a:lumMod val="20000"/>
                      <a:lumOff val="80000"/>
                    </a:schemeClr>
                  </a:solidFill>
                  <a:effectLst/>
                  <a:latin typeface="Selawik Light" panose="020B0502040204020203" pitchFamily="34" charset="0"/>
                </a:rPr>
                <a:t>Bloodaxe's</a:t>
              </a:r>
              <a:r>
                <a:rPr lang="en-IN" sz="1800" b="0" i="1" dirty="0">
                  <a:solidFill>
                    <a:schemeClr val="bg1"/>
                  </a:solidFill>
                  <a:effectLst/>
                  <a:latin typeface="Selawik Light" panose="020B0502040204020203" pitchFamily="34" charset="0"/>
                </a:rPr>
                <a:t> tale!</a:t>
              </a:r>
              <a:endParaRPr lang="en-IN" sz="1800" i="1" dirty="0">
                <a:solidFill>
                  <a:schemeClr val="bg1"/>
                </a:solidFill>
                <a:latin typeface="Selawik Light" panose="020B0502040204020203" pitchFamily="34" charset="0"/>
              </a:endParaRPr>
            </a:p>
            <a:p>
              <a:pPr algn="ctr">
                <a:lnSpc>
                  <a:spcPct val="120000"/>
                </a:lnSpc>
              </a:pPr>
              <a:r>
                <a:rPr lang="en-IN" sz="1800" b="0" i="1" dirty="0">
                  <a:solidFill>
                    <a:schemeClr val="bg1"/>
                  </a:solidFill>
                  <a:effectLst/>
                  <a:latin typeface="Selawik Light" panose="020B0502040204020203" pitchFamily="34" charset="0"/>
                </a:rPr>
                <a:t>…</a:t>
              </a:r>
            </a:p>
            <a:p>
              <a:pPr algn="ctr">
                <a:lnSpc>
                  <a:spcPct val="120000"/>
                </a:lnSpc>
              </a:pPr>
              <a:r>
                <a:rPr lang="en-IN" sz="1800" b="0" i="1" dirty="0">
                  <a:solidFill>
                    <a:schemeClr val="bg1"/>
                  </a:solidFill>
                  <a:effectLst/>
                  <a:latin typeface="Selawik Light" panose="020B0502040204020203" pitchFamily="34" charset="0"/>
                </a:rPr>
                <a:t>Well... it'll take far more than a few shambling bags of skin and stitches to deter </a:t>
              </a:r>
              <a:r>
                <a:rPr lang="en-IN" sz="1800" b="0" i="1" dirty="0">
                  <a:solidFill>
                    <a:schemeClr val="bg2">
                      <a:lumMod val="20000"/>
                      <a:lumOff val="80000"/>
                    </a:schemeClr>
                  </a:solidFill>
                  <a:effectLst/>
                  <a:latin typeface="Selawik Light" panose="020B0502040204020203" pitchFamily="34" charset="0"/>
                </a:rPr>
                <a:t>Korgan </a:t>
              </a:r>
              <a:r>
                <a:rPr lang="en-IN" sz="1800" b="0" i="1" dirty="0" err="1">
                  <a:solidFill>
                    <a:schemeClr val="bg2">
                      <a:lumMod val="20000"/>
                      <a:lumOff val="80000"/>
                    </a:schemeClr>
                  </a:solidFill>
                  <a:effectLst/>
                  <a:latin typeface="Selawik Light" panose="020B0502040204020203" pitchFamily="34" charset="0"/>
                </a:rPr>
                <a:t>Bloodaxe</a:t>
              </a:r>
              <a:r>
                <a:rPr lang="en-IN" sz="1800" b="0" i="1" dirty="0">
                  <a:solidFill>
                    <a:schemeClr val="bg1"/>
                  </a:solidFill>
                  <a:effectLst/>
                  <a:latin typeface="Selawik Light" panose="020B0502040204020203" pitchFamily="34" charset="0"/>
                </a:rPr>
                <a:t> from a king's ransom! A foolhardy jaunt into a hive of undead? How could ye resist??</a:t>
              </a:r>
            </a:p>
          </p:txBody>
        </p:sp>
        <p:sp>
          <p:nvSpPr>
            <p:cNvPr id="19" name="Google Shape;259;p18">
              <a:extLst>
                <a:ext uri="{FF2B5EF4-FFF2-40B4-BE49-F238E27FC236}">
                  <a16:creationId xmlns:a16="http://schemas.microsoft.com/office/drawing/2014/main" id="{3C9D3AA7-17ED-7F76-9247-1A0FC950BC23}"/>
                </a:ext>
              </a:extLst>
            </p:cNvPr>
            <p:cNvSpPr txBox="1"/>
            <p:nvPr/>
          </p:nvSpPr>
          <p:spPr>
            <a:xfrm>
              <a:off x="9710980" y="3491826"/>
              <a:ext cx="1333280" cy="369332"/>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Description:</a:t>
              </a:r>
              <a:endParaRPr lang="en-US" sz="1000" dirty="0">
                <a:latin typeface="Slabo 27px"/>
                <a:ea typeface="Slabo 27px"/>
                <a:cs typeface="Slabo 27px"/>
                <a:sym typeface="Slabo 27px"/>
              </a:endParaRPr>
            </a:p>
          </p:txBody>
        </p:sp>
      </p:grpSp>
      <p:grpSp>
        <p:nvGrpSpPr>
          <p:cNvPr id="21" name="Group 20">
            <a:extLst>
              <a:ext uri="{FF2B5EF4-FFF2-40B4-BE49-F238E27FC236}">
                <a16:creationId xmlns:a16="http://schemas.microsoft.com/office/drawing/2014/main" id="{1A7153D1-E749-6C03-B71F-823741247E61}"/>
              </a:ext>
            </a:extLst>
          </p:cNvPr>
          <p:cNvGrpSpPr/>
          <p:nvPr/>
        </p:nvGrpSpPr>
        <p:grpSpPr>
          <a:xfrm>
            <a:off x="1882889" y="3599618"/>
            <a:ext cx="4676998" cy="4329078"/>
            <a:chOff x="-281466" y="3239452"/>
            <a:chExt cx="7880666" cy="7294424"/>
          </a:xfrm>
        </p:grpSpPr>
        <p:pic>
          <p:nvPicPr>
            <p:cNvPr id="22" name="Picture 21" descr="A screen shot of a computer screen&#10;&#10;Description automatically generated">
              <a:extLst>
                <a:ext uri="{FF2B5EF4-FFF2-40B4-BE49-F238E27FC236}">
                  <a16:creationId xmlns:a16="http://schemas.microsoft.com/office/drawing/2014/main" id="{6DE1AFC6-CA33-11BC-1617-7B5165FD0C48}"/>
                </a:ext>
              </a:extLst>
            </p:cNvPr>
            <p:cNvPicPr>
              <a:picLocks noChangeAspect="1"/>
            </p:cNvPicPr>
            <p:nvPr/>
          </p:nvPicPr>
          <p:blipFill>
            <a:blip r:embed="rId8"/>
            <a:stretch>
              <a:fillRect/>
            </a:stretch>
          </p:blipFill>
          <p:spPr>
            <a:xfrm>
              <a:off x="2467341" y="3239452"/>
              <a:ext cx="5131859" cy="7294424"/>
            </a:xfrm>
            <a:prstGeom prst="rect">
              <a:avLst/>
            </a:prstGeom>
          </p:spPr>
        </p:pic>
        <p:sp>
          <p:nvSpPr>
            <p:cNvPr id="23" name="Google Shape;259;p18">
              <a:extLst>
                <a:ext uri="{FF2B5EF4-FFF2-40B4-BE49-F238E27FC236}">
                  <a16:creationId xmlns:a16="http://schemas.microsoft.com/office/drawing/2014/main" id="{DCB1AAB0-9317-3CA5-3C5A-6FB93D14529D}"/>
                </a:ext>
              </a:extLst>
            </p:cNvPr>
            <p:cNvSpPr txBox="1"/>
            <p:nvPr/>
          </p:nvSpPr>
          <p:spPr>
            <a:xfrm>
              <a:off x="-281466" y="5197003"/>
              <a:ext cx="2130554" cy="646331"/>
            </a:xfrm>
            <a:prstGeom prst="rect">
              <a:avLst/>
            </a:prstGeom>
            <a:noFill/>
            <a:ln>
              <a:noFill/>
            </a:ln>
          </p:spPr>
          <p:txBody>
            <a:bodyPr spcFirstLastPara="1" wrap="square" lIns="0" tIns="0" rIns="0" bIns="0" anchor="t" anchorCtr="0">
              <a:spAutoFit/>
            </a:bodyPr>
            <a:lstStyle/>
            <a:p>
              <a:pPr lvl="0" algn="r">
                <a:lnSpc>
                  <a:spcPct val="120000"/>
                </a:lnSpc>
              </a:pPr>
              <a:r>
                <a:rPr lang="en-IN" sz="2000" dirty="0">
                  <a:solidFill>
                    <a:srgbClr val="FFFFFF"/>
                  </a:solidFill>
                  <a:latin typeface="Slabo 27px"/>
                  <a:ea typeface="Slabo 27px"/>
                  <a:cs typeface="Slabo 27px"/>
                  <a:sym typeface="Slabo 27px"/>
                </a:rPr>
                <a:t>Plot points:</a:t>
              </a:r>
            </a:p>
          </p:txBody>
        </p:sp>
      </p:grpSp>
      <p:grpSp>
        <p:nvGrpSpPr>
          <p:cNvPr id="39" name="Google Shape;134;p14">
            <a:extLst>
              <a:ext uri="{FF2B5EF4-FFF2-40B4-BE49-F238E27FC236}">
                <a16:creationId xmlns:a16="http://schemas.microsoft.com/office/drawing/2014/main" id="{0AC6E8CC-282C-7AC2-D470-A0944CDC882C}"/>
              </a:ext>
            </a:extLst>
          </p:cNvPr>
          <p:cNvGrpSpPr/>
          <p:nvPr/>
        </p:nvGrpSpPr>
        <p:grpSpPr>
          <a:xfrm>
            <a:off x="15120642" y="7439420"/>
            <a:ext cx="330369" cy="330369"/>
            <a:chOff x="0" y="0"/>
            <a:chExt cx="812800" cy="812800"/>
          </a:xfrm>
        </p:grpSpPr>
        <p:sp>
          <p:nvSpPr>
            <p:cNvPr id="77" name="Google Shape;135;p14">
              <a:extLst>
                <a:ext uri="{FF2B5EF4-FFF2-40B4-BE49-F238E27FC236}">
                  <a16:creationId xmlns:a16="http://schemas.microsoft.com/office/drawing/2014/main" id="{6BE8CD9B-37DE-1355-5738-0A874A62A33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6;p14">
              <a:extLst>
                <a:ext uri="{FF2B5EF4-FFF2-40B4-BE49-F238E27FC236}">
                  <a16:creationId xmlns:a16="http://schemas.microsoft.com/office/drawing/2014/main" id="{D5703095-B34A-6732-6EE1-E9AC1762BAD1}"/>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 name="Google Shape;140;p14">
            <a:extLst>
              <a:ext uri="{FF2B5EF4-FFF2-40B4-BE49-F238E27FC236}">
                <a16:creationId xmlns:a16="http://schemas.microsoft.com/office/drawing/2014/main" id="{C342DA30-0284-AD79-FF3B-18E71701DCC7}"/>
              </a:ext>
            </a:extLst>
          </p:cNvPr>
          <p:cNvGrpSpPr/>
          <p:nvPr/>
        </p:nvGrpSpPr>
        <p:grpSpPr>
          <a:xfrm>
            <a:off x="9261779" y="8739338"/>
            <a:ext cx="224145" cy="224145"/>
            <a:chOff x="0" y="0"/>
            <a:chExt cx="812800" cy="812800"/>
          </a:xfrm>
        </p:grpSpPr>
        <p:sp>
          <p:nvSpPr>
            <p:cNvPr id="75" name="Google Shape;141;p14">
              <a:extLst>
                <a:ext uri="{FF2B5EF4-FFF2-40B4-BE49-F238E27FC236}">
                  <a16:creationId xmlns:a16="http://schemas.microsoft.com/office/drawing/2014/main" id="{A072205B-1F99-601A-0252-B332C5DD747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2;p14">
              <a:extLst>
                <a:ext uri="{FF2B5EF4-FFF2-40B4-BE49-F238E27FC236}">
                  <a16:creationId xmlns:a16="http://schemas.microsoft.com/office/drawing/2014/main" id="{1DA4E2B3-3F09-52FE-7C16-1237A492C484}"/>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81" name="Group 80">
            <a:extLst>
              <a:ext uri="{FF2B5EF4-FFF2-40B4-BE49-F238E27FC236}">
                <a16:creationId xmlns:a16="http://schemas.microsoft.com/office/drawing/2014/main" id="{87061D89-38E0-EE35-2D70-5CED1A2FDF6A}"/>
              </a:ext>
            </a:extLst>
          </p:cNvPr>
          <p:cNvGrpSpPr/>
          <p:nvPr/>
        </p:nvGrpSpPr>
        <p:grpSpPr>
          <a:xfrm>
            <a:off x="8803758" y="4135396"/>
            <a:ext cx="7924515" cy="3415067"/>
            <a:chOff x="7669247" y="5668003"/>
            <a:chExt cx="7924515" cy="3415067"/>
          </a:xfrm>
        </p:grpSpPr>
        <p:grpSp>
          <p:nvGrpSpPr>
            <p:cNvPr id="41" name="Group 40">
              <a:extLst>
                <a:ext uri="{FF2B5EF4-FFF2-40B4-BE49-F238E27FC236}">
                  <a16:creationId xmlns:a16="http://schemas.microsoft.com/office/drawing/2014/main" id="{96FF36EF-ACB9-13FD-9C03-8BF2E4114129}"/>
                </a:ext>
              </a:extLst>
            </p:cNvPr>
            <p:cNvGrpSpPr/>
            <p:nvPr/>
          </p:nvGrpSpPr>
          <p:grpSpPr>
            <a:xfrm>
              <a:off x="10702004" y="7451035"/>
              <a:ext cx="1632035" cy="1632035"/>
              <a:chOff x="3233530" y="4108455"/>
              <a:chExt cx="1921565" cy="1921565"/>
            </a:xfrm>
          </p:grpSpPr>
          <p:sp>
            <p:nvSpPr>
              <p:cNvPr id="73" name="Oval 72">
                <a:extLst>
                  <a:ext uri="{FF2B5EF4-FFF2-40B4-BE49-F238E27FC236}">
                    <a16:creationId xmlns:a16="http://schemas.microsoft.com/office/drawing/2014/main" id="{55BE6869-BCE4-2F1A-A65A-2744DF080C60}"/>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74" name="Google Shape;259;p18">
                <a:extLst>
                  <a:ext uri="{FF2B5EF4-FFF2-40B4-BE49-F238E27FC236}">
                    <a16:creationId xmlns:a16="http://schemas.microsoft.com/office/drawing/2014/main" id="{3E7E091F-EAF6-D710-C3AA-BE1DD01ADCED}"/>
                  </a:ext>
                </a:extLst>
              </p:cNvPr>
              <p:cNvSpPr txBox="1"/>
              <p:nvPr/>
            </p:nvSpPr>
            <p:spPr>
              <a:xfrm>
                <a:off x="3502323" y="4895295"/>
                <a:ext cx="1375720" cy="34788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Book of </a:t>
                </a:r>
                <a:r>
                  <a:rPr lang="en-US" sz="1600" i="0" u="none" strike="noStrike" cap="none" dirty="0" err="1">
                    <a:solidFill>
                      <a:srgbClr val="FFFFFF"/>
                    </a:solidFill>
                    <a:latin typeface="Slabo 27px"/>
                    <a:ea typeface="Slabo 27px"/>
                    <a:cs typeface="Slabo 27px"/>
                    <a:sym typeface="Slabo 27px"/>
                  </a:rPr>
                  <a:t>Kaza</a:t>
                </a:r>
                <a:endParaRPr lang="en-US" sz="800" dirty="0">
                  <a:latin typeface="Slabo 27px"/>
                  <a:ea typeface="Slabo 27px"/>
                  <a:cs typeface="Slabo 27px"/>
                  <a:sym typeface="Slabo 27px"/>
                </a:endParaRPr>
              </a:p>
            </p:txBody>
          </p:sp>
        </p:grpSp>
        <p:grpSp>
          <p:nvGrpSpPr>
            <p:cNvPr id="42" name="Group 41">
              <a:extLst>
                <a:ext uri="{FF2B5EF4-FFF2-40B4-BE49-F238E27FC236}">
                  <a16:creationId xmlns:a16="http://schemas.microsoft.com/office/drawing/2014/main" id="{CA4EFE09-BC44-20A3-D02D-4E73445B7270}"/>
                </a:ext>
              </a:extLst>
            </p:cNvPr>
            <p:cNvGrpSpPr/>
            <p:nvPr/>
          </p:nvGrpSpPr>
          <p:grpSpPr>
            <a:xfrm>
              <a:off x="10609940" y="5668007"/>
              <a:ext cx="1632035" cy="1632035"/>
              <a:chOff x="6267144" y="4108455"/>
              <a:chExt cx="1921565" cy="1921565"/>
            </a:xfrm>
          </p:grpSpPr>
          <p:sp>
            <p:nvSpPr>
              <p:cNvPr id="71" name="Oval 70">
                <a:extLst>
                  <a:ext uri="{FF2B5EF4-FFF2-40B4-BE49-F238E27FC236}">
                    <a16:creationId xmlns:a16="http://schemas.microsoft.com/office/drawing/2014/main" id="{E81BC669-ECBD-5E01-4C4F-F5F196662CC1}"/>
                  </a:ext>
                </a:extLst>
              </p:cNvPr>
              <p:cNvSpPr/>
              <p:nvPr/>
            </p:nvSpPr>
            <p:spPr>
              <a:xfrm>
                <a:off x="6267144" y="4108455"/>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Google Shape;259;p18">
                <a:extLst>
                  <a:ext uri="{FF2B5EF4-FFF2-40B4-BE49-F238E27FC236}">
                    <a16:creationId xmlns:a16="http://schemas.microsoft.com/office/drawing/2014/main" id="{79355CF1-305B-837B-3B7A-48367355EBE6}"/>
                  </a:ext>
                </a:extLst>
              </p:cNvPr>
              <p:cNvSpPr txBox="1"/>
              <p:nvPr/>
            </p:nvSpPr>
            <p:spPr>
              <a:xfrm>
                <a:off x="6540066" y="4751119"/>
                <a:ext cx="1375720" cy="6957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Korgan </a:t>
                </a:r>
                <a:r>
                  <a:rPr lang="en-US" sz="1600" i="0" u="none" strike="noStrike" cap="none" dirty="0" err="1">
                    <a:solidFill>
                      <a:srgbClr val="FFFFFF"/>
                    </a:solidFill>
                    <a:latin typeface="Slabo 27px"/>
                    <a:ea typeface="Slabo 27px"/>
                    <a:cs typeface="Slabo 27px"/>
                    <a:sym typeface="Slabo 27px"/>
                  </a:rPr>
                  <a:t>Bloodaxe</a:t>
                </a:r>
                <a:endParaRPr lang="en-US" sz="800" dirty="0">
                  <a:latin typeface="Slabo 27px"/>
                  <a:ea typeface="Slabo 27px"/>
                  <a:cs typeface="Slabo 27px"/>
                  <a:sym typeface="Slabo 27px"/>
                </a:endParaRPr>
              </a:p>
            </p:txBody>
          </p:sp>
        </p:grpSp>
        <p:grpSp>
          <p:nvGrpSpPr>
            <p:cNvPr id="43" name="Group 42">
              <a:extLst>
                <a:ext uri="{FF2B5EF4-FFF2-40B4-BE49-F238E27FC236}">
                  <a16:creationId xmlns:a16="http://schemas.microsoft.com/office/drawing/2014/main" id="{E36220BB-4E7A-9B11-ECFC-B79CB7688399}"/>
                </a:ext>
              </a:extLst>
            </p:cNvPr>
            <p:cNvGrpSpPr/>
            <p:nvPr/>
          </p:nvGrpSpPr>
          <p:grpSpPr>
            <a:xfrm>
              <a:off x="12451641" y="5669657"/>
              <a:ext cx="1632035" cy="1632035"/>
              <a:chOff x="9300758" y="4108454"/>
              <a:chExt cx="1921565" cy="1921565"/>
            </a:xfrm>
          </p:grpSpPr>
          <p:sp>
            <p:nvSpPr>
              <p:cNvPr id="69" name="Oval 68">
                <a:extLst>
                  <a:ext uri="{FF2B5EF4-FFF2-40B4-BE49-F238E27FC236}">
                    <a16:creationId xmlns:a16="http://schemas.microsoft.com/office/drawing/2014/main" id="{8642EAC2-E143-44A5-EE52-85E1063840DC}"/>
                  </a:ext>
                </a:extLst>
              </p:cNvPr>
              <p:cNvSpPr/>
              <p:nvPr/>
            </p:nvSpPr>
            <p:spPr>
              <a:xfrm>
                <a:off x="9300758"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oogle Shape;259;p18">
                <a:extLst>
                  <a:ext uri="{FF2B5EF4-FFF2-40B4-BE49-F238E27FC236}">
                    <a16:creationId xmlns:a16="http://schemas.microsoft.com/office/drawing/2014/main" id="{EDAFACE4-7062-8D11-E9DF-BFDE6D43D9E9}"/>
                  </a:ext>
                </a:extLst>
              </p:cNvPr>
              <p:cNvSpPr txBox="1"/>
              <p:nvPr/>
            </p:nvSpPr>
            <p:spPr>
              <a:xfrm>
                <a:off x="9566034" y="4873842"/>
                <a:ext cx="1375720" cy="34788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Book collector</a:t>
                </a:r>
                <a:endParaRPr lang="en-US" sz="800" dirty="0">
                  <a:latin typeface="Slabo 27px"/>
                  <a:ea typeface="Slabo 27px"/>
                  <a:cs typeface="Slabo 27px"/>
                  <a:sym typeface="Slabo 27px"/>
                </a:endParaRPr>
              </a:p>
            </p:txBody>
          </p:sp>
        </p:grpSp>
        <p:grpSp>
          <p:nvGrpSpPr>
            <p:cNvPr id="44" name="Group 43">
              <a:extLst>
                <a:ext uri="{FF2B5EF4-FFF2-40B4-BE49-F238E27FC236}">
                  <a16:creationId xmlns:a16="http://schemas.microsoft.com/office/drawing/2014/main" id="{F5A8E125-F795-DDEF-A997-EA2EB33162A9}"/>
                </a:ext>
              </a:extLst>
            </p:cNvPr>
            <p:cNvGrpSpPr/>
            <p:nvPr/>
          </p:nvGrpSpPr>
          <p:grpSpPr>
            <a:xfrm>
              <a:off x="12459208" y="7451035"/>
              <a:ext cx="1632035" cy="1632035"/>
              <a:chOff x="12334372" y="4108453"/>
              <a:chExt cx="1921565" cy="1921565"/>
            </a:xfrm>
          </p:grpSpPr>
          <p:sp>
            <p:nvSpPr>
              <p:cNvPr id="67" name="Oval 66">
                <a:extLst>
                  <a:ext uri="{FF2B5EF4-FFF2-40B4-BE49-F238E27FC236}">
                    <a16:creationId xmlns:a16="http://schemas.microsoft.com/office/drawing/2014/main" id="{39189AEE-D609-D343-EE40-5189E87615C3}"/>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8" name="Google Shape;259;p18">
                <a:extLst>
                  <a:ext uri="{FF2B5EF4-FFF2-40B4-BE49-F238E27FC236}">
                    <a16:creationId xmlns:a16="http://schemas.microsoft.com/office/drawing/2014/main" id="{9FA0EF2F-2A4A-864C-393C-17E61D777DEB}"/>
                  </a:ext>
                </a:extLst>
              </p:cNvPr>
              <p:cNvSpPr txBox="1"/>
              <p:nvPr/>
            </p:nvSpPr>
            <p:spPr>
              <a:xfrm>
                <a:off x="12819948" y="4676216"/>
                <a:ext cx="932592" cy="6957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Tomb … district</a:t>
                </a:r>
                <a:endParaRPr lang="en-US" sz="800" dirty="0">
                  <a:latin typeface="Slabo 27px"/>
                  <a:ea typeface="Slabo 27px"/>
                  <a:cs typeface="Slabo 27px"/>
                  <a:sym typeface="Slabo 27px"/>
                </a:endParaRPr>
              </a:p>
            </p:txBody>
          </p:sp>
        </p:grpSp>
        <p:cxnSp>
          <p:nvCxnSpPr>
            <p:cNvPr id="45" name="Straight Connector 44">
              <a:extLst>
                <a:ext uri="{FF2B5EF4-FFF2-40B4-BE49-F238E27FC236}">
                  <a16:creationId xmlns:a16="http://schemas.microsoft.com/office/drawing/2014/main" id="{BD92A5A6-3D79-0412-DD0A-6E5E7E081909}"/>
                </a:ext>
              </a:extLst>
            </p:cNvPr>
            <p:cNvCxnSpPr>
              <a:cxnSpLocks/>
              <a:stCxn id="65" idx="3"/>
              <a:endCxn id="73" idx="2"/>
            </p:cNvCxnSpPr>
            <p:nvPr/>
          </p:nvCxnSpPr>
          <p:spPr>
            <a:xfrm flipV="1">
              <a:off x="10317134" y="8267053"/>
              <a:ext cx="384870" cy="4475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EE084AD-81D5-4471-274E-03ECE0F0BCC2}"/>
                </a:ext>
              </a:extLst>
            </p:cNvPr>
            <p:cNvGrpSpPr/>
            <p:nvPr/>
          </p:nvGrpSpPr>
          <p:grpSpPr>
            <a:xfrm>
              <a:off x="9284872" y="8497812"/>
              <a:ext cx="1032262" cy="433615"/>
              <a:chOff x="4357909" y="6056463"/>
              <a:chExt cx="1215390" cy="510540"/>
            </a:xfrm>
          </p:grpSpPr>
          <p:sp>
            <p:nvSpPr>
              <p:cNvPr id="65" name="Rectangle: Rounded Corners 64">
                <a:extLst>
                  <a:ext uri="{FF2B5EF4-FFF2-40B4-BE49-F238E27FC236}">
                    <a16:creationId xmlns:a16="http://schemas.microsoft.com/office/drawing/2014/main" id="{3877AC79-BA91-33DF-F1D4-45143E0CE295}"/>
                  </a:ext>
                </a:extLst>
              </p:cNvPr>
              <p:cNvSpPr/>
              <p:nvPr/>
            </p:nvSpPr>
            <p:spPr>
              <a:xfrm>
                <a:off x="4357909" y="6056463"/>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6" name="Google Shape;259;p18">
                <a:extLst>
                  <a:ext uri="{FF2B5EF4-FFF2-40B4-BE49-F238E27FC236}">
                    <a16:creationId xmlns:a16="http://schemas.microsoft.com/office/drawing/2014/main" id="{AA843504-3631-94B8-DD47-86D94654C7FF}"/>
                  </a:ext>
                </a:extLst>
              </p:cNvPr>
              <p:cNvSpPr txBox="1"/>
              <p:nvPr/>
            </p:nvSpPr>
            <p:spPr>
              <a:xfrm>
                <a:off x="4423679" y="6189868"/>
                <a:ext cx="956592" cy="23917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grimoire</a:t>
                </a:r>
                <a:endParaRPr lang="en-US" sz="500" dirty="0">
                  <a:latin typeface="Slabo 27px"/>
                  <a:ea typeface="Slabo 27px"/>
                  <a:cs typeface="Slabo 27px"/>
                  <a:sym typeface="Slabo 27px"/>
                </a:endParaRPr>
              </a:p>
            </p:txBody>
          </p:sp>
        </p:grpSp>
        <p:cxnSp>
          <p:nvCxnSpPr>
            <p:cNvPr id="49" name="Straight Connector 48">
              <a:extLst>
                <a:ext uri="{FF2B5EF4-FFF2-40B4-BE49-F238E27FC236}">
                  <a16:creationId xmlns:a16="http://schemas.microsoft.com/office/drawing/2014/main" id="{F353CF69-2902-E45C-F7DB-871E226A30C9}"/>
                </a:ext>
              </a:extLst>
            </p:cNvPr>
            <p:cNvCxnSpPr>
              <a:cxnSpLocks/>
              <a:stCxn id="61" idx="3"/>
              <a:endCxn id="71" idx="2"/>
            </p:cNvCxnSpPr>
            <p:nvPr/>
          </p:nvCxnSpPr>
          <p:spPr>
            <a:xfrm>
              <a:off x="10335963" y="5884826"/>
              <a:ext cx="273977" cy="599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9B7C3A44-F427-DC32-E968-EA8C6D100324}"/>
                </a:ext>
              </a:extLst>
            </p:cNvPr>
            <p:cNvGrpSpPr/>
            <p:nvPr/>
          </p:nvGrpSpPr>
          <p:grpSpPr>
            <a:xfrm>
              <a:off x="9303701" y="5668003"/>
              <a:ext cx="1032262" cy="433624"/>
              <a:chOff x="4381510" y="7818792"/>
              <a:chExt cx="1215390" cy="510551"/>
            </a:xfrm>
          </p:grpSpPr>
          <p:sp>
            <p:nvSpPr>
              <p:cNvPr id="61" name="Rectangle: Rounded Corners 60">
                <a:extLst>
                  <a:ext uri="{FF2B5EF4-FFF2-40B4-BE49-F238E27FC236}">
                    <a16:creationId xmlns:a16="http://schemas.microsoft.com/office/drawing/2014/main" id="{D1912985-277B-4303-4CEE-594B30CC3472}"/>
                  </a:ext>
                </a:extLst>
              </p:cNvPr>
              <p:cNvSpPr/>
              <p:nvPr/>
            </p:nvSpPr>
            <p:spPr>
              <a:xfrm>
                <a:off x="4381510" y="7818803"/>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2" name="Google Shape;259;p18">
                <a:extLst>
                  <a:ext uri="{FF2B5EF4-FFF2-40B4-BE49-F238E27FC236}">
                    <a16:creationId xmlns:a16="http://schemas.microsoft.com/office/drawing/2014/main" id="{DA8EE1C0-6956-054D-97D7-B4112E792145}"/>
                  </a:ext>
                </a:extLst>
              </p:cNvPr>
              <p:cNvSpPr txBox="1"/>
              <p:nvPr/>
            </p:nvSpPr>
            <p:spPr>
              <a:xfrm>
                <a:off x="4522283" y="7818792"/>
                <a:ext cx="956592" cy="478338"/>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A powerful warrior</a:t>
                </a:r>
                <a:endParaRPr lang="en-US" sz="500" dirty="0">
                  <a:latin typeface="Slabo 27px"/>
                  <a:ea typeface="Slabo 27px"/>
                  <a:cs typeface="Slabo 27px"/>
                  <a:sym typeface="Slabo 27px"/>
                </a:endParaRPr>
              </a:p>
            </p:txBody>
          </p:sp>
        </p:grpSp>
        <p:cxnSp>
          <p:nvCxnSpPr>
            <p:cNvPr id="51" name="Straight Connector 50">
              <a:extLst>
                <a:ext uri="{FF2B5EF4-FFF2-40B4-BE49-F238E27FC236}">
                  <a16:creationId xmlns:a16="http://schemas.microsoft.com/office/drawing/2014/main" id="{3672101B-07AF-DC98-D43F-4F57A33AE83E}"/>
                </a:ext>
              </a:extLst>
            </p:cNvPr>
            <p:cNvCxnSpPr>
              <a:cxnSpLocks/>
              <a:stCxn id="69" idx="6"/>
              <a:endCxn id="59" idx="1"/>
            </p:cNvCxnSpPr>
            <p:nvPr/>
          </p:nvCxnSpPr>
          <p:spPr>
            <a:xfrm flipV="1">
              <a:off x="14083676" y="5884821"/>
              <a:ext cx="477824" cy="6008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9FF11AE-91E8-3A2E-B834-069C44627FED}"/>
                </a:ext>
              </a:extLst>
            </p:cNvPr>
            <p:cNvGrpSpPr/>
            <p:nvPr/>
          </p:nvGrpSpPr>
          <p:grpSpPr>
            <a:xfrm>
              <a:off x="14561500" y="5668007"/>
              <a:ext cx="1032262" cy="433615"/>
              <a:chOff x="12149443" y="7688331"/>
              <a:chExt cx="1215390" cy="510540"/>
            </a:xfrm>
          </p:grpSpPr>
          <p:sp>
            <p:nvSpPr>
              <p:cNvPr id="59" name="Rectangle: Rounded Corners 58">
                <a:extLst>
                  <a:ext uri="{FF2B5EF4-FFF2-40B4-BE49-F238E27FC236}">
                    <a16:creationId xmlns:a16="http://schemas.microsoft.com/office/drawing/2014/main" id="{6CE2D0B1-C4E3-25E0-9ED5-E408C2A42BF3}"/>
                  </a:ext>
                </a:extLst>
              </p:cNvPr>
              <p:cNvSpPr/>
              <p:nvPr/>
            </p:nvSpPr>
            <p:spPr>
              <a:xfrm>
                <a:off x="12149443" y="7688331"/>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0" name="Google Shape;259;p18">
                <a:extLst>
                  <a:ext uri="{FF2B5EF4-FFF2-40B4-BE49-F238E27FC236}">
                    <a16:creationId xmlns:a16="http://schemas.microsoft.com/office/drawing/2014/main" id="{325F25BA-842A-D772-4988-E0A43689D2D0}"/>
                  </a:ext>
                </a:extLst>
              </p:cNvPr>
              <p:cNvSpPr txBox="1"/>
              <p:nvPr/>
            </p:nvSpPr>
            <p:spPr>
              <a:xfrm>
                <a:off x="12278842" y="7812478"/>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sp>
          <p:nvSpPr>
            <p:cNvPr id="38" name="Google Shape;259;p18">
              <a:extLst>
                <a:ext uri="{FF2B5EF4-FFF2-40B4-BE49-F238E27FC236}">
                  <a16:creationId xmlns:a16="http://schemas.microsoft.com/office/drawing/2014/main" id="{972AC78E-C55B-ECB8-5C4B-D4FFDDC82977}"/>
                </a:ext>
              </a:extLst>
            </p:cNvPr>
            <p:cNvSpPr txBox="1"/>
            <p:nvPr/>
          </p:nvSpPr>
          <p:spPr>
            <a:xfrm>
              <a:off x="7669247" y="6351151"/>
              <a:ext cx="977818" cy="369332"/>
            </a:xfrm>
            <a:prstGeom prst="rect">
              <a:avLst/>
            </a:prstGeom>
            <a:noFill/>
            <a:ln>
              <a:noFill/>
            </a:ln>
          </p:spPr>
          <p:txBody>
            <a:bodyPr spcFirstLastPara="1" wrap="square" lIns="0" tIns="0" rIns="0" bIns="0" anchor="t" anchorCtr="0">
              <a:spAutoFit/>
            </a:bodyPr>
            <a:lstStyle/>
            <a:p>
              <a:pPr lvl="0" algn="r">
                <a:lnSpc>
                  <a:spcPct val="120000"/>
                </a:lnSpc>
              </a:pPr>
              <a:r>
                <a:rPr lang="en-IN" sz="2000" dirty="0">
                  <a:solidFill>
                    <a:srgbClr val="FFFFFF"/>
                  </a:solidFill>
                  <a:latin typeface="Slabo 27px"/>
                  <a:ea typeface="Slabo 27px"/>
                  <a:cs typeface="Slabo 27px"/>
                  <a:sym typeface="Slabo 27px"/>
                </a:rPr>
                <a:t>Entities:</a:t>
              </a:r>
            </a:p>
          </p:txBody>
        </p:sp>
      </p:grpSp>
      <p:sp>
        <p:nvSpPr>
          <p:cNvPr id="6" name="Google Shape;259;p18">
            <a:extLst>
              <a:ext uri="{FF2B5EF4-FFF2-40B4-BE49-F238E27FC236}">
                <a16:creationId xmlns:a16="http://schemas.microsoft.com/office/drawing/2014/main" id="{7B3CA6D1-6909-B9E0-33F1-45FAB2E830EE}"/>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10</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32577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xit" presetSubtype="0" fill="hold"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Dataset</a:t>
            </a:r>
            <a:endParaRPr dirty="0"/>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pic>
        <p:nvPicPr>
          <p:cNvPr id="9" name="Picture 8" descr="A screenshot of a computer&#10;&#10;Description automatically generated">
            <a:extLst>
              <a:ext uri="{FF2B5EF4-FFF2-40B4-BE49-F238E27FC236}">
                <a16:creationId xmlns:a16="http://schemas.microsoft.com/office/drawing/2014/main" id="{49B38CDA-3C9E-846A-D8F4-62AD1424D8C3}"/>
              </a:ext>
            </a:extLst>
          </p:cNvPr>
          <p:cNvPicPr>
            <a:picLocks noChangeAspect="1"/>
          </p:cNvPicPr>
          <p:nvPr/>
        </p:nvPicPr>
        <p:blipFill rotWithShape="1">
          <a:blip r:embed="rId6"/>
          <a:srcRect l="51658" t="48525" r="39116" b="14406"/>
          <a:stretch/>
        </p:blipFill>
        <p:spPr>
          <a:xfrm>
            <a:off x="8063545" y="5016752"/>
            <a:ext cx="2160905" cy="2937480"/>
          </a:xfrm>
          <a:prstGeom prst="rect">
            <a:avLst/>
          </a:prstGeom>
        </p:spPr>
      </p:pic>
      <p:sp>
        <p:nvSpPr>
          <p:cNvPr id="7" name="Google Shape;259;p18">
            <a:extLst>
              <a:ext uri="{FF2B5EF4-FFF2-40B4-BE49-F238E27FC236}">
                <a16:creationId xmlns:a16="http://schemas.microsoft.com/office/drawing/2014/main" id="{4EBC3737-713C-0BF6-DA66-804D6A21B357}"/>
              </a:ext>
            </a:extLst>
          </p:cNvPr>
          <p:cNvSpPr txBox="1"/>
          <p:nvPr/>
        </p:nvSpPr>
        <p:spPr>
          <a:xfrm>
            <a:off x="5307287" y="1924481"/>
            <a:ext cx="7673423"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Quests dataset provided by </a:t>
            </a:r>
            <a:r>
              <a:rPr lang="en-IN" sz="3500" dirty="0" err="1">
                <a:solidFill>
                  <a:srgbClr val="FFFFFF"/>
                </a:solidFill>
                <a:latin typeface="Slabo 27px"/>
                <a:ea typeface="Slabo 27px"/>
                <a:cs typeface="Slabo 27px"/>
                <a:sym typeface="Slabo 27px"/>
              </a:rPr>
              <a:t>Värtinen</a:t>
            </a:r>
            <a:r>
              <a:rPr lang="en-IN" sz="3500" dirty="0">
                <a:solidFill>
                  <a:srgbClr val="FFFFFF"/>
                </a:solidFill>
                <a:latin typeface="Slabo 27px"/>
                <a:ea typeface="Slabo 27px"/>
                <a:cs typeface="Slabo 27px"/>
                <a:sym typeface="Slabo 27px"/>
              </a:rPr>
              <a:t> et al.</a:t>
            </a:r>
          </a:p>
        </p:txBody>
      </p:sp>
      <p:grpSp>
        <p:nvGrpSpPr>
          <p:cNvPr id="13" name="Google Shape;140;p14">
            <a:extLst>
              <a:ext uri="{FF2B5EF4-FFF2-40B4-BE49-F238E27FC236}">
                <a16:creationId xmlns:a16="http://schemas.microsoft.com/office/drawing/2014/main" id="{5FA60DCE-11EF-D2EB-6A68-CA2EBF2E21B4}"/>
              </a:ext>
            </a:extLst>
          </p:cNvPr>
          <p:cNvGrpSpPr/>
          <p:nvPr/>
        </p:nvGrpSpPr>
        <p:grpSpPr>
          <a:xfrm>
            <a:off x="9261779" y="8739338"/>
            <a:ext cx="224145" cy="224145"/>
            <a:chOff x="0" y="0"/>
            <a:chExt cx="812800" cy="812800"/>
          </a:xfrm>
        </p:grpSpPr>
        <p:sp>
          <p:nvSpPr>
            <p:cNvPr id="14" name="Google Shape;141;p14">
              <a:extLst>
                <a:ext uri="{FF2B5EF4-FFF2-40B4-BE49-F238E27FC236}">
                  <a16:creationId xmlns:a16="http://schemas.microsoft.com/office/drawing/2014/main" id="{D293D4C7-984A-302A-7490-FBD63148A9D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p14">
              <a:extLst>
                <a:ext uri="{FF2B5EF4-FFF2-40B4-BE49-F238E27FC236}">
                  <a16:creationId xmlns:a16="http://schemas.microsoft.com/office/drawing/2014/main" id="{E174CD5B-AB19-15D4-1FB3-00161CB1BD64}"/>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6" name="Group 15">
            <a:extLst>
              <a:ext uri="{FF2B5EF4-FFF2-40B4-BE49-F238E27FC236}">
                <a16:creationId xmlns:a16="http://schemas.microsoft.com/office/drawing/2014/main" id="{A5F317AA-86C2-BCAD-0E77-CB00EF8BEEE1}"/>
              </a:ext>
            </a:extLst>
          </p:cNvPr>
          <p:cNvGrpSpPr/>
          <p:nvPr/>
        </p:nvGrpSpPr>
        <p:grpSpPr>
          <a:xfrm>
            <a:off x="510814" y="5663400"/>
            <a:ext cx="6079403" cy="2993518"/>
            <a:chOff x="9710980" y="3491826"/>
            <a:chExt cx="6079403" cy="2993518"/>
          </a:xfrm>
        </p:grpSpPr>
        <p:sp>
          <p:nvSpPr>
            <p:cNvPr id="17" name="Google Shape;259;p18">
              <a:extLst>
                <a:ext uri="{FF2B5EF4-FFF2-40B4-BE49-F238E27FC236}">
                  <a16:creationId xmlns:a16="http://schemas.microsoft.com/office/drawing/2014/main" id="{F1FD3D69-C6D6-33FB-7591-93C5F1138E9B}"/>
                </a:ext>
              </a:extLst>
            </p:cNvPr>
            <p:cNvSpPr txBox="1"/>
            <p:nvPr/>
          </p:nvSpPr>
          <p:spPr>
            <a:xfrm>
              <a:off x="11170081" y="3493756"/>
              <a:ext cx="4620302" cy="2991588"/>
            </a:xfrm>
            <a:prstGeom prst="rect">
              <a:avLst/>
            </a:prstGeom>
            <a:noFill/>
            <a:ln>
              <a:noFill/>
            </a:ln>
          </p:spPr>
          <p:txBody>
            <a:bodyPr spcFirstLastPara="1" wrap="square" lIns="0" tIns="0" rIns="0" bIns="0" anchor="t" anchorCtr="0">
              <a:spAutoFit/>
            </a:bodyPr>
            <a:lstStyle/>
            <a:p>
              <a:pPr algn="ctr">
                <a:lnSpc>
                  <a:spcPct val="120000"/>
                </a:lnSpc>
              </a:pPr>
              <a:r>
                <a:rPr lang="en-IN" sz="1800" b="0" i="1" dirty="0">
                  <a:solidFill>
                    <a:schemeClr val="bg1"/>
                  </a:solidFill>
                  <a:effectLst/>
                  <a:latin typeface="Selawik Light" panose="020B0502040204020203" pitchFamily="34" charset="0"/>
                </a:rPr>
                <a:t>“I'm scouring for a band of desperate adventurers to aid me in a gallant task. Come and hear </a:t>
              </a:r>
              <a:r>
                <a:rPr lang="en-IN" sz="1800" b="0" i="1" dirty="0">
                  <a:solidFill>
                    <a:schemeClr val="bg2">
                      <a:lumMod val="20000"/>
                      <a:lumOff val="80000"/>
                    </a:schemeClr>
                  </a:solidFill>
                  <a:effectLst/>
                  <a:latin typeface="Selawik Light" panose="020B0502040204020203" pitchFamily="34" charset="0"/>
                </a:rPr>
                <a:t>Korgan </a:t>
              </a:r>
              <a:r>
                <a:rPr lang="en-IN" sz="1800" b="0" i="1" dirty="0" err="1">
                  <a:solidFill>
                    <a:schemeClr val="bg2">
                      <a:lumMod val="20000"/>
                      <a:lumOff val="80000"/>
                    </a:schemeClr>
                  </a:solidFill>
                  <a:effectLst/>
                  <a:latin typeface="Selawik Light" panose="020B0502040204020203" pitchFamily="34" charset="0"/>
                </a:rPr>
                <a:t>Bloodaxe's</a:t>
              </a:r>
              <a:r>
                <a:rPr lang="en-IN" sz="1800" b="0" i="1" dirty="0">
                  <a:solidFill>
                    <a:schemeClr val="bg1"/>
                  </a:solidFill>
                  <a:effectLst/>
                  <a:latin typeface="Selawik Light" panose="020B0502040204020203" pitchFamily="34" charset="0"/>
                </a:rPr>
                <a:t> tale!</a:t>
              </a:r>
              <a:endParaRPr lang="en-IN" sz="1800" i="1" dirty="0">
                <a:solidFill>
                  <a:schemeClr val="bg1"/>
                </a:solidFill>
                <a:latin typeface="Selawik Light" panose="020B0502040204020203" pitchFamily="34" charset="0"/>
              </a:endParaRPr>
            </a:p>
            <a:p>
              <a:pPr algn="ctr">
                <a:lnSpc>
                  <a:spcPct val="120000"/>
                </a:lnSpc>
              </a:pPr>
              <a:r>
                <a:rPr lang="en-IN" sz="1800" b="0" i="1" dirty="0">
                  <a:solidFill>
                    <a:schemeClr val="bg1"/>
                  </a:solidFill>
                  <a:effectLst/>
                  <a:latin typeface="Selawik Light" panose="020B0502040204020203" pitchFamily="34" charset="0"/>
                </a:rPr>
                <a:t>…</a:t>
              </a:r>
            </a:p>
            <a:p>
              <a:pPr algn="ctr">
                <a:lnSpc>
                  <a:spcPct val="120000"/>
                </a:lnSpc>
              </a:pPr>
              <a:r>
                <a:rPr lang="en-IN" sz="1800" b="0" i="1" dirty="0">
                  <a:solidFill>
                    <a:schemeClr val="bg1"/>
                  </a:solidFill>
                  <a:effectLst/>
                  <a:latin typeface="Selawik Light" panose="020B0502040204020203" pitchFamily="34" charset="0"/>
                </a:rPr>
                <a:t>Well... it'll take far more than a few shambling bags of skin and stitches to deter </a:t>
              </a:r>
              <a:r>
                <a:rPr lang="en-IN" sz="1800" b="0" i="1" dirty="0">
                  <a:solidFill>
                    <a:schemeClr val="bg2">
                      <a:lumMod val="20000"/>
                      <a:lumOff val="80000"/>
                    </a:schemeClr>
                  </a:solidFill>
                  <a:effectLst/>
                  <a:latin typeface="Selawik Light" panose="020B0502040204020203" pitchFamily="34" charset="0"/>
                </a:rPr>
                <a:t>Korgan </a:t>
              </a:r>
              <a:r>
                <a:rPr lang="en-IN" sz="1800" b="0" i="1" dirty="0" err="1">
                  <a:solidFill>
                    <a:schemeClr val="bg2">
                      <a:lumMod val="20000"/>
                      <a:lumOff val="80000"/>
                    </a:schemeClr>
                  </a:solidFill>
                  <a:effectLst/>
                  <a:latin typeface="Selawik Light" panose="020B0502040204020203" pitchFamily="34" charset="0"/>
                </a:rPr>
                <a:t>Bloodaxe</a:t>
              </a:r>
              <a:r>
                <a:rPr lang="en-IN" sz="1800" b="0" i="1" dirty="0">
                  <a:solidFill>
                    <a:schemeClr val="bg1"/>
                  </a:solidFill>
                  <a:effectLst/>
                  <a:latin typeface="Selawik Light" panose="020B0502040204020203" pitchFamily="34" charset="0"/>
                </a:rPr>
                <a:t> from a king's ransom! A foolhardy jaunt into a hive of undead? How could ye resist??</a:t>
              </a:r>
            </a:p>
          </p:txBody>
        </p:sp>
        <p:sp>
          <p:nvSpPr>
            <p:cNvPr id="18" name="Google Shape;259;p18">
              <a:extLst>
                <a:ext uri="{FF2B5EF4-FFF2-40B4-BE49-F238E27FC236}">
                  <a16:creationId xmlns:a16="http://schemas.microsoft.com/office/drawing/2014/main" id="{7AB997A1-DBCE-78FB-5796-C091EDAB5F52}"/>
                </a:ext>
              </a:extLst>
            </p:cNvPr>
            <p:cNvSpPr txBox="1"/>
            <p:nvPr/>
          </p:nvSpPr>
          <p:spPr>
            <a:xfrm>
              <a:off x="9710980" y="3491826"/>
              <a:ext cx="1333280" cy="369332"/>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Description:</a:t>
              </a:r>
              <a:endParaRPr lang="en-US" sz="1000" dirty="0">
                <a:latin typeface="Slabo 27px"/>
                <a:ea typeface="Slabo 27px"/>
                <a:cs typeface="Slabo 27px"/>
                <a:sym typeface="Slabo 27px"/>
              </a:endParaRPr>
            </a:p>
          </p:txBody>
        </p:sp>
      </p:grpSp>
      <p:grpSp>
        <p:nvGrpSpPr>
          <p:cNvPr id="20" name="Group 19">
            <a:extLst>
              <a:ext uri="{FF2B5EF4-FFF2-40B4-BE49-F238E27FC236}">
                <a16:creationId xmlns:a16="http://schemas.microsoft.com/office/drawing/2014/main" id="{E0B321D7-03A8-D5DD-261E-34DD1DAE9357}"/>
              </a:ext>
            </a:extLst>
          </p:cNvPr>
          <p:cNvGrpSpPr/>
          <p:nvPr/>
        </p:nvGrpSpPr>
        <p:grpSpPr>
          <a:xfrm>
            <a:off x="1759053" y="3113164"/>
            <a:ext cx="1052478" cy="1052477"/>
            <a:chOff x="3733616" y="3634331"/>
            <a:chExt cx="1239191" cy="1239191"/>
          </a:xfrm>
        </p:grpSpPr>
        <p:sp>
          <p:nvSpPr>
            <p:cNvPr id="47" name="Oval 46">
              <a:extLst>
                <a:ext uri="{FF2B5EF4-FFF2-40B4-BE49-F238E27FC236}">
                  <a16:creationId xmlns:a16="http://schemas.microsoft.com/office/drawing/2014/main" id="{D904D646-79D1-67EF-76F3-47A2EF5D978A}"/>
                </a:ext>
              </a:extLst>
            </p:cNvPr>
            <p:cNvSpPr/>
            <p:nvPr/>
          </p:nvSpPr>
          <p:spPr>
            <a:xfrm>
              <a:off x="3733616" y="3634331"/>
              <a:ext cx="1239191" cy="123919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48" name="Google Shape;259;p18">
              <a:extLst>
                <a:ext uri="{FF2B5EF4-FFF2-40B4-BE49-F238E27FC236}">
                  <a16:creationId xmlns:a16="http://schemas.microsoft.com/office/drawing/2014/main" id="{08E3E3B5-FC81-9886-235D-0510FEAA4CAA}"/>
                </a:ext>
              </a:extLst>
            </p:cNvPr>
            <p:cNvSpPr txBox="1"/>
            <p:nvPr/>
          </p:nvSpPr>
          <p:spPr>
            <a:xfrm>
              <a:off x="3766933" y="3910616"/>
              <a:ext cx="1170949" cy="6957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Book of </a:t>
              </a:r>
              <a:r>
                <a:rPr lang="en-US" sz="1600" i="0" u="none" strike="noStrike" cap="none" dirty="0" err="1">
                  <a:solidFill>
                    <a:srgbClr val="FFFFFF"/>
                  </a:solidFill>
                  <a:latin typeface="Slabo 27px"/>
                  <a:ea typeface="Slabo 27px"/>
                  <a:cs typeface="Slabo 27px"/>
                  <a:sym typeface="Slabo 27px"/>
                </a:rPr>
                <a:t>Kaza</a:t>
              </a:r>
              <a:endParaRPr lang="en-US" sz="800" dirty="0">
                <a:latin typeface="Slabo 27px"/>
                <a:ea typeface="Slabo 27px"/>
                <a:cs typeface="Slabo 27px"/>
                <a:sym typeface="Slabo 27px"/>
              </a:endParaRPr>
            </a:p>
          </p:txBody>
        </p:sp>
      </p:grpSp>
      <p:grpSp>
        <p:nvGrpSpPr>
          <p:cNvPr id="21" name="Group 20">
            <a:extLst>
              <a:ext uri="{FF2B5EF4-FFF2-40B4-BE49-F238E27FC236}">
                <a16:creationId xmlns:a16="http://schemas.microsoft.com/office/drawing/2014/main" id="{1EB98B4C-6D6E-FBE2-84F2-A0B060FA35D2}"/>
              </a:ext>
            </a:extLst>
          </p:cNvPr>
          <p:cNvGrpSpPr/>
          <p:nvPr/>
        </p:nvGrpSpPr>
        <p:grpSpPr>
          <a:xfrm>
            <a:off x="2885493" y="3092079"/>
            <a:ext cx="1168434" cy="1052477"/>
            <a:chOff x="6869354" y="4108456"/>
            <a:chExt cx="1375719" cy="1239190"/>
          </a:xfrm>
        </p:grpSpPr>
        <p:sp>
          <p:nvSpPr>
            <p:cNvPr id="45" name="Oval 44">
              <a:extLst>
                <a:ext uri="{FF2B5EF4-FFF2-40B4-BE49-F238E27FC236}">
                  <a16:creationId xmlns:a16="http://schemas.microsoft.com/office/drawing/2014/main" id="{A4DD951E-EDBD-BE72-CBDB-B3BA6D251F56}"/>
                </a:ext>
              </a:extLst>
            </p:cNvPr>
            <p:cNvSpPr/>
            <p:nvPr/>
          </p:nvSpPr>
          <p:spPr>
            <a:xfrm>
              <a:off x="6949519" y="4108456"/>
              <a:ext cx="1239190" cy="12391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Google Shape;259;p18">
              <a:extLst>
                <a:ext uri="{FF2B5EF4-FFF2-40B4-BE49-F238E27FC236}">
                  <a16:creationId xmlns:a16="http://schemas.microsoft.com/office/drawing/2014/main" id="{76F97E90-F79C-397E-88E9-67337C93810F}"/>
                </a:ext>
              </a:extLst>
            </p:cNvPr>
            <p:cNvSpPr txBox="1"/>
            <p:nvPr/>
          </p:nvSpPr>
          <p:spPr>
            <a:xfrm>
              <a:off x="6869354" y="4376747"/>
              <a:ext cx="1375719" cy="695766"/>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Korgan </a:t>
              </a:r>
              <a:r>
                <a:rPr lang="en-US" sz="1600" i="0" u="none" strike="noStrike" cap="none" dirty="0" err="1">
                  <a:solidFill>
                    <a:srgbClr val="FFFFFF"/>
                  </a:solidFill>
                  <a:latin typeface="Slabo 27px"/>
                  <a:ea typeface="Slabo 27px"/>
                  <a:cs typeface="Slabo 27px"/>
                  <a:sym typeface="Slabo 27px"/>
                </a:rPr>
                <a:t>Bloodaxe</a:t>
              </a:r>
              <a:endParaRPr lang="en-US" sz="800" dirty="0">
                <a:latin typeface="Slabo 27px"/>
                <a:ea typeface="Slabo 27px"/>
                <a:cs typeface="Slabo 27px"/>
                <a:sym typeface="Slabo 27px"/>
              </a:endParaRPr>
            </a:p>
          </p:txBody>
        </p:sp>
      </p:grpSp>
      <p:grpSp>
        <p:nvGrpSpPr>
          <p:cNvPr id="22" name="Group 21">
            <a:extLst>
              <a:ext uri="{FF2B5EF4-FFF2-40B4-BE49-F238E27FC236}">
                <a16:creationId xmlns:a16="http://schemas.microsoft.com/office/drawing/2014/main" id="{779B4F19-175A-44BF-A202-44338E2B58E2}"/>
              </a:ext>
            </a:extLst>
          </p:cNvPr>
          <p:cNvGrpSpPr/>
          <p:nvPr/>
        </p:nvGrpSpPr>
        <p:grpSpPr>
          <a:xfrm>
            <a:off x="4153979" y="3089999"/>
            <a:ext cx="1050826" cy="1050826"/>
            <a:chOff x="9300759" y="4108455"/>
            <a:chExt cx="1237247" cy="1237247"/>
          </a:xfrm>
        </p:grpSpPr>
        <p:sp>
          <p:nvSpPr>
            <p:cNvPr id="43" name="Oval 42">
              <a:extLst>
                <a:ext uri="{FF2B5EF4-FFF2-40B4-BE49-F238E27FC236}">
                  <a16:creationId xmlns:a16="http://schemas.microsoft.com/office/drawing/2014/main" id="{6477B0DF-DE68-70BE-06B4-979B3E7A9423}"/>
                </a:ext>
              </a:extLst>
            </p:cNvPr>
            <p:cNvSpPr/>
            <p:nvPr/>
          </p:nvSpPr>
          <p:spPr>
            <a:xfrm>
              <a:off x="9300759" y="4108455"/>
              <a:ext cx="1237247" cy="12372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Google Shape;259;p18">
              <a:extLst>
                <a:ext uri="{FF2B5EF4-FFF2-40B4-BE49-F238E27FC236}">
                  <a16:creationId xmlns:a16="http://schemas.microsoft.com/office/drawing/2014/main" id="{DE26F44E-2C75-6195-3192-CB4BA98DB690}"/>
                </a:ext>
              </a:extLst>
            </p:cNvPr>
            <p:cNvSpPr txBox="1"/>
            <p:nvPr/>
          </p:nvSpPr>
          <p:spPr>
            <a:xfrm>
              <a:off x="9394761" y="4399633"/>
              <a:ext cx="1023764" cy="6957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600" i="0" u="none" strike="noStrike" cap="none" dirty="0">
                  <a:solidFill>
                    <a:srgbClr val="FFFFFF"/>
                  </a:solidFill>
                  <a:latin typeface="Slabo 27px"/>
                  <a:ea typeface="Slabo 27px"/>
                  <a:cs typeface="Slabo 27px"/>
                  <a:sym typeface="Slabo 27px"/>
                </a:rPr>
                <a:t>Book collector</a:t>
              </a:r>
              <a:endParaRPr lang="en-US" sz="800" dirty="0">
                <a:latin typeface="Slabo 27px"/>
                <a:ea typeface="Slabo 27px"/>
                <a:cs typeface="Slabo 27px"/>
                <a:sym typeface="Slabo 27px"/>
              </a:endParaRPr>
            </a:p>
          </p:txBody>
        </p:sp>
      </p:grpSp>
      <p:grpSp>
        <p:nvGrpSpPr>
          <p:cNvPr id="23" name="Group 22">
            <a:extLst>
              <a:ext uri="{FF2B5EF4-FFF2-40B4-BE49-F238E27FC236}">
                <a16:creationId xmlns:a16="http://schemas.microsoft.com/office/drawing/2014/main" id="{E6F01753-5589-2D31-3BCD-91868CA83858}"/>
              </a:ext>
            </a:extLst>
          </p:cNvPr>
          <p:cNvGrpSpPr/>
          <p:nvPr/>
        </p:nvGrpSpPr>
        <p:grpSpPr>
          <a:xfrm>
            <a:off x="5352729" y="3114814"/>
            <a:ext cx="1050827" cy="1050827"/>
            <a:chOff x="12325466" y="3807040"/>
            <a:chExt cx="1237248" cy="1237248"/>
          </a:xfrm>
        </p:grpSpPr>
        <p:sp>
          <p:nvSpPr>
            <p:cNvPr id="41" name="Oval 40">
              <a:extLst>
                <a:ext uri="{FF2B5EF4-FFF2-40B4-BE49-F238E27FC236}">
                  <a16:creationId xmlns:a16="http://schemas.microsoft.com/office/drawing/2014/main" id="{86EBC89C-50FA-F17A-69BC-5656955D08D8}"/>
                </a:ext>
              </a:extLst>
            </p:cNvPr>
            <p:cNvSpPr/>
            <p:nvPr/>
          </p:nvSpPr>
          <p:spPr>
            <a:xfrm>
              <a:off x="12325466" y="3807040"/>
              <a:ext cx="1237248" cy="123724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2" name="Google Shape;259;p18">
              <a:extLst>
                <a:ext uri="{FF2B5EF4-FFF2-40B4-BE49-F238E27FC236}">
                  <a16:creationId xmlns:a16="http://schemas.microsoft.com/office/drawing/2014/main" id="{954516D4-CCF5-165F-EB4A-8ABCD4252E67}"/>
                </a:ext>
              </a:extLst>
            </p:cNvPr>
            <p:cNvSpPr txBox="1"/>
            <p:nvPr/>
          </p:nvSpPr>
          <p:spPr>
            <a:xfrm>
              <a:off x="12436531" y="4090295"/>
              <a:ext cx="1015118" cy="608794"/>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Tomb over … district</a:t>
              </a:r>
              <a:endParaRPr lang="en-US" sz="700" dirty="0">
                <a:latin typeface="Slabo 27px"/>
                <a:ea typeface="Slabo 27px"/>
                <a:cs typeface="Slabo 27px"/>
                <a:sym typeface="Slabo 27px"/>
              </a:endParaRPr>
            </a:p>
          </p:txBody>
        </p:sp>
      </p:grpSp>
      <p:sp>
        <p:nvSpPr>
          <p:cNvPr id="32" name="Google Shape;259;p18">
            <a:extLst>
              <a:ext uri="{FF2B5EF4-FFF2-40B4-BE49-F238E27FC236}">
                <a16:creationId xmlns:a16="http://schemas.microsoft.com/office/drawing/2014/main" id="{FB859712-090A-0060-072E-21988903656A}"/>
              </a:ext>
            </a:extLst>
          </p:cNvPr>
          <p:cNvSpPr txBox="1"/>
          <p:nvPr/>
        </p:nvSpPr>
        <p:spPr>
          <a:xfrm>
            <a:off x="510814" y="3429256"/>
            <a:ext cx="977818" cy="369332"/>
          </a:xfrm>
          <a:prstGeom prst="rect">
            <a:avLst/>
          </a:prstGeom>
          <a:noFill/>
          <a:ln>
            <a:noFill/>
          </a:ln>
        </p:spPr>
        <p:txBody>
          <a:bodyPr spcFirstLastPara="1" wrap="square" lIns="0" tIns="0" rIns="0" bIns="0" anchor="t" anchorCtr="0">
            <a:spAutoFit/>
          </a:bodyPr>
          <a:lstStyle/>
          <a:p>
            <a:pPr lvl="0" algn="r">
              <a:lnSpc>
                <a:spcPct val="120000"/>
              </a:lnSpc>
            </a:pPr>
            <a:r>
              <a:rPr lang="en-IN" sz="2000" dirty="0">
                <a:solidFill>
                  <a:srgbClr val="FFFFFF"/>
                </a:solidFill>
                <a:latin typeface="Slabo 27px"/>
                <a:ea typeface="Slabo 27px"/>
                <a:cs typeface="Slabo 27px"/>
                <a:sym typeface="Slabo 27px"/>
              </a:rPr>
              <a:t>Entities:</a:t>
            </a:r>
          </a:p>
        </p:txBody>
      </p:sp>
      <p:grpSp>
        <p:nvGrpSpPr>
          <p:cNvPr id="61" name="Google Shape;140;p14">
            <a:extLst>
              <a:ext uri="{FF2B5EF4-FFF2-40B4-BE49-F238E27FC236}">
                <a16:creationId xmlns:a16="http://schemas.microsoft.com/office/drawing/2014/main" id="{BF9BC41F-2F15-0F6D-BA2C-446024309040}"/>
              </a:ext>
            </a:extLst>
          </p:cNvPr>
          <p:cNvGrpSpPr/>
          <p:nvPr/>
        </p:nvGrpSpPr>
        <p:grpSpPr>
          <a:xfrm>
            <a:off x="11196465" y="7751044"/>
            <a:ext cx="199329" cy="199329"/>
            <a:chOff x="0" y="0"/>
            <a:chExt cx="812800" cy="812800"/>
          </a:xfrm>
        </p:grpSpPr>
        <p:sp>
          <p:nvSpPr>
            <p:cNvPr id="96" name="Google Shape;141;p14">
              <a:extLst>
                <a:ext uri="{FF2B5EF4-FFF2-40B4-BE49-F238E27FC236}">
                  <a16:creationId xmlns:a16="http://schemas.microsoft.com/office/drawing/2014/main" id="{C0017040-B0FD-1628-0FEC-627F43C188C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p14">
              <a:extLst>
                <a:ext uri="{FF2B5EF4-FFF2-40B4-BE49-F238E27FC236}">
                  <a16:creationId xmlns:a16="http://schemas.microsoft.com/office/drawing/2014/main" id="{0BF82F46-3AF2-EB42-93A2-1314C8B4E08C}"/>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18" name="Group 117">
            <a:extLst>
              <a:ext uri="{FF2B5EF4-FFF2-40B4-BE49-F238E27FC236}">
                <a16:creationId xmlns:a16="http://schemas.microsoft.com/office/drawing/2014/main" id="{F2A0FC69-C0FF-7DD6-55F2-1DADC4916E8D}"/>
              </a:ext>
            </a:extLst>
          </p:cNvPr>
          <p:cNvGrpSpPr/>
          <p:nvPr/>
        </p:nvGrpSpPr>
        <p:grpSpPr>
          <a:xfrm>
            <a:off x="11989870" y="4052363"/>
            <a:ext cx="4294165" cy="5168379"/>
            <a:chOff x="12006902" y="3886560"/>
            <a:chExt cx="4294165" cy="5168379"/>
          </a:xfrm>
        </p:grpSpPr>
        <p:grpSp>
          <p:nvGrpSpPr>
            <p:cNvPr id="62" name="Group 61">
              <a:extLst>
                <a:ext uri="{FF2B5EF4-FFF2-40B4-BE49-F238E27FC236}">
                  <a16:creationId xmlns:a16="http://schemas.microsoft.com/office/drawing/2014/main" id="{E24C38C0-E94D-8120-F133-2B9D10FC565F}"/>
                </a:ext>
              </a:extLst>
            </p:cNvPr>
            <p:cNvGrpSpPr/>
            <p:nvPr/>
          </p:nvGrpSpPr>
          <p:grpSpPr>
            <a:xfrm>
              <a:off x="12534045" y="6559217"/>
              <a:ext cx="1033875" cy="1033875"/>
              <a:chOff x="3233530" y="4108455"/>
              <a:chExt cx="1921565" cy="1921565"/>
            </a:xfrm>
          </p:grpSpPr>
          <p:sp>
            <p:nvSpPr>
              <p:cNvPr id="94" name="Oval 93">
                <a:extLst>
                  <a:ext uri="{FF2B5EF4-FFF2-40B4-BE49-F238E27FC236}">
                    <a16:creationId xmlns:a16="http://schemas.microsoft.com/office/drawing/2014/main" id="{A1DD50F0-71BD-14BC-2131-B977DF8EB1E2}"/>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5" name="Google Shape;259;p18">
                <a:extLst>
                  <a:ext uri="{FF2B5EF4-FFF2-40B4-BE49-F238E27FC236}">
                    <a16:creationId xmlns:a16="http://schemas.microsoft.com/office/drawing/2014/main" id="{4D0EF041-946A-8B04-19FC-A2802B769C68}"/>
                  </a:ext>
                </a:extLst>
              </p:cNvPr>
              <p:cNvSpPr txBox="1"/>
              <p:nvPr/>
            </p:nvSpPr>
            <p:spPr>
              <a:xfrm>
                <a:off x="3548032" y="4635899"/>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of </a:t>
                </a:r>
                <a:r>
                  <a:rPr lang="en-US" i="0" u="none" strike="noStrike" cap="none" dirty="0" err="1">
                    <a:solidFill>
                      <a:srgbClr val="FFFFFF"/>
                    </a:solidFill>
                    <a:latin typeface="Slabo 27px"/>
                    <a:ea typeface="Slabo 27px"/>
                    <a:cs typeface="Slabo 27px"/>
                    <a:sym typeface="Slabo 27px"/>
                  </a:rPr>
                  <a:t>Kaza</a:t>
                </a:r>
                <a:endParaRPr lang="en-US" sz="700" dirty="0">
                  <a:latin typeface="Slabo 27px"/>
                  <a:ea typeface="Slabo 27px"/>
                  <a:cs typeface="Slabo 27px"/>
                  <a:sym typeface="Slabo 27px"/>
                </a:endParaRPr>
              </a:p>
            </p:txBody>
          </p:sp>
        </p:grpSp>
        <p:grpSp>
          <p:nvGrpSpPr>
            <p:cNvPr id="63" name="Group 62">
              <a:extLst>
                <a:ext uri="{FF2B5EF4-FFF2-40B4-BE49-F238E27FC236}">
                  <a16:creationId xmlns:a16="http://schemas.microsoft.com/office/drawing/2014/main" id="{CA9CAD44-244A-C295-FAD6-AE1A6E6A792B}"/>
                </a:ext>
              </a:extLst>
            </p:cNvPr>
            <p:cNvGrpSpPr/>
            <p:nvPr/>
          </p:nvGrpSpPr>
          <p:grpSpPr>
            <a:xfrm>
              <a:off x="12534046" y="4589685"/>
              <a:ext cx="1033876" cy="1033875"/>
              <a:chOff x="6407348" y="4191228"/>
              <a:chExt cx="1642880" cy="1642880"/>
            </a:xfrm>
          </p:grpSpPr>
          <p:sp>
            <p:nvSpPr>
              <p:cNvPr id="92" name="Oval 91">
                <a:extLst>
                  <a:ext uri="{FF2B5EF4-FFF2-40B4-BE49-F238E27FC236}">
                    <a16:creationId xmlns:a16="http://schemas.microsoft.com/office/drawing/2014/main" id="{E388AF0B-3E9A-4298-AFE3-7119050C8429}"/>
                  </a:ext>
                </a:extLst>
              </p:cNvPr>
              <p:cNvSpPr/>
              <p:nvPr/>
            </p:nvSpPr>
            <p:spPr>
              <a:xfrm>
                <a:off x="6407348" y="4191228"/>
                <a:ext cx="1642880" cy="164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Google Shape;259;p18">
                <a:extLst>
                  <a:ext uri="{FF2B5EF4-FFF2-40B4-BE49-F238E27FC236}">
                    <a16:creationId xmlns:a16="http://schemas.microsoft.com/office/drawing/2014/main" id="{84CC22A8-E611-4232-F374-30E2EDC6CCBB}"/>
                  </a:ext>
                </a:extLst>
              </p:cNvPr>
              <p:cNvSpPr txBox="1"/>
              <p:nvPr/>
            </p:nvSpPr>
            <p:spPr>
              <a:xfrm>
                <a:off x="6540928" y="4660446"/>
                <a:ext cx="1375719" cy="82164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Korgan </a:t>
                </a:r>
                <a:r>
                  <a:rPr lang="en-US" i="0" u="none" strike="noStrike" cap="none" dirty="0" err="1">
                    <a:solidFill>
                      <a:srgbClr val="FFFFFF"/>
                    </a:solidFill>
                    <a:latin typeface="Slabo 27px"/>
                    <a:ea typeface="Slabo 27px"/>
                    <a:cs typeface="Slabo 27px"/>
                    <a:sym typeface="Slabo 27px"/>
                  </a:rPr>
                  <a:t>Bloodaxe</a:t>
                </a:r>
                <a:endParaRPr lang="en-US" sz="700" dirty="0">
                  <a:latin typeface="Slabo 27px"/>
                  <a:ea typeface="Slabo 27px"/>
                  <a:cs typeface="Slabo 27px"/>
                  <a:sym typeface="Slabo 27px"/>
                </a:endParaRPr>
              </a:p>
            </p:txBody>
          </p:sp>
        </p:grpSp>
        <p:grpSp>
          <p:nvGrpSpPr>
            <p:cNvPr id="64" name="Group 63">
              <a:extLst>
                <a:ext uri="{FF2B5EF4-FFF2-40B4-BE49-F238E27FC236}">
                  <a16:creationId xmlns:a16="http://schemas.microsoft.com/office/drawing/2014/main" id="{2C7B8B30-557A-E76C-A8C5-3C30A8FE92A2}"/>
                </a:ext>
              </a:extLst>
            </p:cNvPr>
            <p:cNvGrpSpPr/>
            <p:nvPr/>
          </p:nvGrpSpPr>
          <p:grpSpPr>
            <a:xfrm>
              <a:off x="14288669" y="4589684"/>
              <a:ext cx="1033875" cy="1033875"/>
              <a:chOff x="9300760" y="4108454"/>
              <a:chExt cx="1921565" cy="1921565"/>
            </a:xfrm>
          </p:grpSpPr>
          <p:sp>
            <p:nvSpPr>
              <p:cNvPr id="90" name="Oval 89">
                <a:extLst>
                  <a:ext uri="{FF2B5EF4-FFF2-40B4-BE49-F238E27FC236}">
                    <a16:creationId xmlns:a16="http://schemas.microsoft.com/office/drawing/2014/main" id="{97C57248-39C8-82BA-A776-71502CC89A53}"/>
                  </a:ext>
                </a:extLst>
              </p:cNvPr>
              <p:cNvSpPr/>
              <p:nvPr/>
            </p:nvSpPr>
            <p:spPr>
              <a:xfrm>
                <a:off x="9300760"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Google Shape;259;p18">
                <a:extLst>
                  <a:ext uri="{FF2B5EF4-FFF2-40B4-BE49-F238E27FC236}">
                    <a16:creationId xmlns:a16="http://schemas.microsoft.com/office/drawing/2014/main" id="{81F8BF76-4A03-3B28-2A2E-4D4EC396EE2E}"/>
                  </a:ext>
                </a:extLst>
              </p:cNvPr>
              <p:cNvSpPr txBox="1"/>
              <p:nvPr/>
            </p:nvSpPr>
            <p:spPr>
              <a:xfrm>
                <a:off x="9557712" y="4588725"/>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collector</a:t>
                </a:r>
                <a:endParaRPr lang="en-US" sz="700" dirty="0">
                  <a:latin typeface="Slabo 27px"/>
                  <a:ea typeface="Slabo 27px"/>
                  <a:cs typeface="Slabo 27px"/>
                  <a:sym typeface="Slabo 27px"/>
                </a:endParaRPr>
              </a:p>
            </p:txBody>
          </p:sp>
        </p:grpSp>
        <p:grpSp>
          <p:nvGrpSpPr>
            <p:cNvPr id="65" name="Group 64">
              <a:extLst>
                <a:ext uri="{FF2B5EF4-FFF2-40B4-BE49-F238E27FC236}">
                  <a16:creationId xmlns:a16="http://schemas.microsoft.com/office/drawing/2014/main" id="{09DAB3F7-BA66-C7DE-087F-85BAAB1D83A5}"/>
                </a:ext>
              </a:extLst>
            </p:cNvPr>
            <p:cNvGrpSpPr/>
            <p:nvPr/>
          </p:nvGrpSpPr>
          <p:grpSpPr>
            <a:xfrm>
              <a:off x="14294710" y="6555793"/>
              <a:ext cx="1033875" cy="1033875"/>
              <a:chOff x="12334372" y="4108453"/>
              <a:chExt cx="1921565" cy="1921565"/>
            </a:xfrm>
          </p:grpSpPr>
          <p:sp>
            <p:nvSpPr>
              <p:cNvPr id="88" name="Oval 87">
                <a:extLst>
                  <a:ext uri="{FF2B5EF4-FFF2-40B4-BE49-F238E27FC236}">
                    <a16:creationId xmlns:a16="http://schemas.microsoft.com/office/drawing/2014/main" id="{36424FEB-5297-D664-0CE0-AA602A5E919E}"/>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sz="1200"/>
              </a:p>
            </p:txBody>
          </p:sp>
          <p:sp>
            <p:nvSpPr>
              <p:cNvPr id="89" name="Google Shape;259;p18">
                <a:extLst>
                  <a:ext uri="{FF2B5EF4-FFF2-40B4-BE49-F238E27FC236}">
                    <a16:creationId xmlns:a16="http://schemas.microsoft.com/office/drawing/2014/main" id="{4246564F-664C-87E6-14AB-400CB5EF9995}"/>
                  </a:ext>
                </a:extLst>
              </p:cNvPr>
              <p:cNvSpPr txBox="1"/>
              <p:nvPr/>
            </p:nvSpPr>
            <p:spPr>
              <a:xfrm>
                <a:off x="12607294" y="4312502"/>
                <a:ext cx="1375720" cy="68458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Tomb over in … district</a:t>
                </a:r>
                <a:endParaRPr lang="en-US" sz="700" dirty="0">
                  <a:latin typeface="Slabo 27px"/>
                  <a:ea typeface="Slabo 27px"/>
                  <a:cs typeface="Slabo 27px"/>
                  <a:sym typeface="Slabo 27px"/>
                </a:endParaRPr>
              </a:p>
            </p:txBody>
          </p:sp>
        </p:grpSp>
        <p:cxnSp>
          <p:nvCxnSpPr>
            <p:cNvPr id="66" name="Straight Connector 65">
              <a:extLst>
                <a:ext uri="{FF2B5EF4-FFF2-40B4-BE49-F238E27FC236}">
                  <a16:creationId xmlns:a16="http://schemas.microsoft.com/office/drawing/2014/main" id="{DE0FC067-AB61-7054-83EC-8580E3A434FF}"/>
                </a:ext>
              </a:extLst>
            </p:cNvPr>
            <p:cNvCxnSpPr>
              <a:cxnSpLocks/>
              <a:stCxn id="86" idx="0"/>
              <a:endCxn id="94" idx="4"/>
            </p:cNvCxnSpPr>
            <p:nvPr/>
          </p:nvCxnSpPr>
          <p:spPr>
            <a:xfrm flipV="1">
              <a:off x="12614368" y="7593092"/>
              <a:ext cx="436615" cy="3294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EED0A7D-9B41-A7E7-8775-7ED2CFF824A0}"/>
                </a:ext>
              </a:extLst>
            </p:cNvPr>
            <p:cNvGrpSpPr/>
            <p:nvPr/>
          </p:nvGrpSpPr>
          <p:grpSpPr>
            <a:xfrm>
              <a:off x="12155379" y="7922542"/>
              <a:ext cx="917975" cy="385607"/>
              <a:chOff x="3797132" y="4835332"/>
              <a:chExt cx="1215390" cy="510540"/>
            </a:xfrm>
          </p:grpSpPr>
          <p:sp>
            <p:nvSpPr>
              <p:cNvPr id="86" name="Rectangle: Rounded Corners 85">
                <a:extLst>
                  <a:ext uri="{FF2B5EF4-FFF2-40B4-BE49-F238E27FC236}">
                    <a16:creationId xmlns:a16="http://schemas.microsoft.com/office/drawing/2014/main" id="{80004533-A217-EDCE-9A76-69484F655DC1}"/>
                  </a:ext>
                </a:extLst>
              </p:cNvPr>
              <p:cNvSpPr/>
              <p:nvPr/>
            </p:nvSpPr>
            <p:spPr>
              <a:xfrm>
                <a:off x="3797132" y="483533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7" name="Google Shape;259;p18">
                <a:extLst>
                  <a:ext uri="{FF2B5EF4-FFF2-40B4-BE49-F238E27FC236}">
                    <a16:creationId xmlns:a16="http://schemas.microsoft.com/office/drawing/2014/main" id="{B39E71AD-7B37-476D-A338-B41F16B3E500}"/>
                  </a:ext>
                </a:extLst>
              </p:cNvPr>
              <p:cNvSpPr txBox="1"/>
              <p:nvPr/>
            </p:nvSpPr>
            <p:spPr>
              <a:xfrm>
                <a:off x="3908854" y="4959166"/>
                <a:ext cx="956592" cy="23917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grimoire</a:t>
                </a:r>
                <a:endParaRPr lang="en-US" sz="500" dirty="0">
                  <a:latin typeface="Slabo 27px"/>
                  <a:ea typeface="Slabo 27px"/>
                  <a:cs typeface="Slabo 27px"/>
                  <a:sym typeface="Slabo 27px"/>
                </a:endParaRPr>
              </a:p>
            </p:txBody>
          </p:sp>
        </p:grpSp>
        <p:cxnSp>
          <p:nvCxnSpPr>
            <p:cNvPr id="70" name="Straight Connector 69">
              <a:extLst>
                <a:ext uri="{FF2B5EF4-FFF2-40B4-BE49-F238E27FC236}">
                  <a16:creationId xmlns:a16="http://schemas.microsoft.com/office/drawing/2014/main" id="{09275CFA-7FD9-4478-47CE-8EF557078349}"/>
                </a:ext>
              </a:extLst>
            </p:cNvPr>
            <p:cNvCxnSpPr>
              <a:cxnSpLocks/>
              <a:stCxn id="83" idx="2"/>
              <a:endCxn id="92" idx="0"/>
            </p:cNvCxnSpPr>
            <p:nvPr/>
          </p:nvCxnSpPr>
          <p:spPr>
            <a:xfrm>
              <a:off x="12693443" y="4247843"/>
              <a:ext cx="357541" cy="3418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4F27CA06-50E0-5CAB-F471-E5201146FFFA}"/>
                </a:ext>
              </a:extLst>
            </p:cNvPr>
            <p:cNvGrpSpPr/>
            <p:nvPr/>
          </p:nvGrpSpPr>
          <p:grpSpPr>
            <a:xfrm>
              <a:off x="12234454" y="3886560"/>
              <a:ext cx="917975" cy="388512"/>
              <a:chOff x="3894273" y="7821706"/>
              <a:chExt cx="1215390" cy="514386"/>
            </a:xfrm>
          </p:grpSpPr>
          <p:sp>
            <p:nvSpPr>
              <p:cNvPr id="82" name="Rectangle: Rounded Corners 81">
                <a:extLst>
                  <a:ext uri="{FF2B5EF4-FFF2-40B4-BE49-F238E27FC236}">
                    <a16:creationId xmlns:a16="http://schemas.microsoft.com/office/drawing/2014/main" id="{8C50C118-2BF3-51C9-37C3-FD67E715ABA0}"/>
                  </a:ext>
                </a:extLst>
              </p:cNvPr>
              <p:cNvSpPr/>
              <p:nvPr/>
            </p:nvSpPr>
            <p:spPr>
              <a:xfrm>
                <a:off x="3894273" y="782555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3" name="Google Shape;259;p18">
                <a:extLst>
                  <a:ext uri="{FF2B5EF4-FFF2-40B4-BE49-F238E27FC236}">
                    <a16:creationId xmlns:a16="http://schemas.microsoft.com/office/drawing/2014/main" id="{4BB3ED8C-4F98-7875-AD10-D35CB8680977}"/>
                  </a:ext>
                </a:extLst>
              </p:cNvPr>
              <p:cNvSpPr txBox="1"/>
              <p:nvPr/>
            </p:nvSpPr>
            <p:spPr>
              <a:xfrm>
                <a:off x="4023673" y="7821706"/>
                <a:ext cx="956592" cy="478338"/>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A powerful warrior</a:t>
                </a:r>
                <a:endParaRPr lang="en-US" sz="500" dirty="0">
                  <a:latin typeface="Slabo 27px"/>
                  <a:ea typeface="Slabo 27px"/>
                  <a:cs typeface="Slabo 27px"/>
                  <a:sym typeface="Slabo 27px"/>
                </a:endParaRPr>
              </a:p>
            </p:txBody>
          </p:sp>
        </p:grpSp>
        <p:cxnSp>
          <p:nvCxnSpPr>
            <p:cNvPr id="72" name="Straight Connector 71">
              <a:extLst>
                <a:ext uri="{FF2B5EF4-FFF2-40B4-BE49-F238E27FC236}">
                  <a16:creationId xmlns:a16="http://schemas.microsoft.com/office/drawing/2014/main" id="{2578B1B5-05FC-170C-4654-0128F3227804}"/>
                </a:ext>
              </a:extLst>
            </p:cNvPr>
            <p:cNvCxnSpPr>
              <a:cxnSpLocks/>
              <a:stCxn id="90" idx="6"/>
              <a:endCxn id="80" idx="2"/>
            </p:cNvCxnSpPr>
            <p:nvPr/>
          </p:nvCxnSpPr>
          <p:spPr>
            <a:xfrm flipV="1">
              <a:off x="15322544" y="4462778"/>
              <a:ext cx="519536" cy="6438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B92AABE-72AD-7000-C26F-D44CABD90FFB}"/>
                </a:ext>
              </a:extLst>
            </p:cNvPr>
            <p:cNvGrpSpPr/>
            <p:nvPr/>
          </p:nvGrpSpPr>
          <p:grpSpPr>
            <a:xfrm>
              <a:off x="15383092" y="4077171"/>
              <a:ext cx="917975" cy="385607"/>
              <a:chOff x="12020856" y="7818796"/>
              <a:chExt cx="1215390" cy="510540"/>
            </a:xfrm>
          </p:grpSpPr>
          <p:sp>
            <p:nvSpPr>
              <p:cNvPr id="80" name="Rectangle: Rounded Corners 79">
                <a:extLst>
                  <a:ext uri="{FF2B5EF4-FFF2-40B4-BE49-F238E27FC236}">
                    <a16:creationId xmlns:a16="http://schemas.microsoft.com/office/drawing/2014/main" id="{5F46A900-92B0-EF89-9BAD-1DACA42BEEC4}"/>
                  </a:ext>
                </a:extLst>
              </p:cNvPr>
              <p:cNvSpPr/>
              <p:nvPr/>
            </p:nvSpPr>
            <p:spPr>
              <a:xfrm>
                <a:off x="12020856" y="7818796"/>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1" name="Google Shape;259;p18">
                <a:extLst>
                  <a:ext uri="{FF2B5EF4-FFF2-40B4-BE49-F238E27FC236}">
                    <a16:creationId xmlns:a16="http://schemas.microsoft.com/office/drawing/2014/main" id="{8DA85548-7C34-9F7E-61D8-1BE58EFDE2D4}"/>
                  </a:ext>
                </a:extLst>
              </p:cNvPr>
              <p:cNvSpPr txBox="1"/>
              <p:nvPr/>
            </p:nvSpPr>
            <p:spPr>
              <a:xfrm>
                <a:off x="12150254" y="7883081"/>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grpSp>
          <p:nvGrpSpPr>
            <p:cNvPr id="74" name="Group 73">
              <a:extLst>
                <a:ext uri="{FF2B5EF4-FFF2-40B4-BE49-F238E27FC236}">
                  <a16:creationId xmlns:a16="http://schemas.microsoft.com/office/drawing/2014/main" id="{BD59D039-464E-5AD4-86A7-15F88F435B0F}"/>
                </a:ext>
              </a:extLst>
            </p:cNvPr>
            <p:cNvGrpSpPr/>
            <p:nvPr/>
          </p:nvGrpSpPr>
          <p:grpSpPr>
            <a:xfrm>
              <a:off x="13567919" y="7072720"/>
              <a:ext cx="726793" cy="196187"/>
              <a:chOff x="7781181" y="5926515"/>
              <a:chExt cx="962266" cy="259750"/>
            </a:xfrm>
          </p:grpSpPr>
          <p:cxnSp>
            <p:nvCxnSpPr>
              <p:cNvPr id="78" name="Straight Arrow Connector 77">
                <a:extLst>
                  <a:ext uri="{FF2B5EF4-FFF2-40B4-BE49-F238E27FC236}">
                    <a16:creationId xmlns:a16="http://schemas.microsoft.com/office/drawing/2014/main" id="{E86A9D8D-BE44-F946-11EE-8A40524DF470}"/>
                  </a:ext>
                </a:extLst>
              </p:cNvPr>
              <p:cNvCxnSpPr>
                <a:cxnSpLocks/>
                <a:stCxn id="94" idx="6"/>
                <a:endCxn id="88" idx="2"/>
              </p:cNvCxnSpPr>
              <p:nvPr/>
            </p:nvCxnSpPr>
            <p:spPr>
              <a:xfrm flipV="1">
                <a:off x="7781185" y="5926515"/>
                <a:ext cx="962262" cy="453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Google Shape;259;p18">
                <a:extLst>
                  <a:ext uri="{FF2B5EF4-FFF2-40B4-BE49-F238E27FC236}">
                    <a16:creationId xmlns:a16="http://schemas.microsoft.com/office/drawing/2014/main" id="{76436FF0-6F31-AAC5-44F1-E5C30C44A909}"/>
                  </a:ext>
                </a:extLst>
              </p:cNvPr>
              <p:cNvSpPr txBox="1"/>
              <p:nvPr/>
            </p:nvSpPr>
            <p:spPr>
              <a:xfrm>
                <a:off x="7781181" y="5964666"/>
                <a:ext cx="956593"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i="0" u="none" strike="noStrike" cap="none" dirty="0">
                    <a:solidFill>
                      <a:srgbClr val="FFFFFF"/>
                    </a:solidFill>
                    <a:latin typeface="Slabo 27px"/>
                    <a:ea typeface="Slabo 27px"/>
                    <a:cs typeface="Slabo 27px"/>
                    <a:sym typeface="Slabo 27px"/>
                  </a:rPr>
                  <a:t>present in</a:t>
                </a:r>
                <a:endParaRPr lang="en-US" sz="600" dirty="0">
                  <a:latin typeface="Slabo 27px"/>
                  <a:ea typeface="Slabo 27px"/>
                  <a:cs typeface="Slabo 27px"/>
                  <a:sym typeface="Slabo 27px"/>
                </a:endParaRPr>
              </a:p>
            </p:txBody>
          </p:sp>
        </p:grpSp>
        <p:grpSp>
          <p:nvGrpSpPr>
            <p:cNvPr id="75" name="Group 74">
              <a:extLst>
                <a:ext uri="{FF2B5EF4-FFF2-40B4-BE49-F238E27FC236}">
                  <a16:creationId xmlns:a16="http://schemas.microsoft.com/office/drawing/2014/main" id="{957D0F9D-D26C-540E-B5C0-03FA8EBD26B8}"/>
                </a:ext>
              </a:extLst>
            </p:cNvPr>
            <p:cNvGrpSpPr/>
            <p:nvPr/>
          </p:nvGrpSpPr>
          <p:grpSpPr>
            <a:xfrm rot="10800000">
              <a:off x="12827548" y="5623560"/>
              <a:ext cx="223424" cy="935657"/>
              <a:chOff x="8135172" y="6216034"/>
              <a:chExt cx="295809" cy="1238800"/>
            </a:xfrm>
          </p:grpSpPr>
          <p:cxnSp>
            <p:nvCxnSpPr>
              <p:cNvPr id="76" name="Straight Arrow Connector 75">
                <a:extLst>
                  <a:ext uri="{FF2B5EF4-FFF2-40B4-BE49-F238E27FC236}">
                    <a16:creationId xmlns:a16="http://schemas.microsoft.com/office/drawing/2014/main" id="{7AFEF15A-2144-CFF5-FF19-4349028D0F5D}"/>
                  </a:ext>
                </a:extLst>
              </p:cNvPr>
              <p:cNvCxnSpPr>
                <a:cxnSpLocks/>
                <a:stCxn id="94" idx="0"/>
                <a:endCxn id="92" idx="4"/>
              </p:cNvCxnSpPr>
              <p:nvPr/>
            </p:nvCxnSpPr>
            <p:spPr>
              <a:xfrm rot="10800000" flipV="1">
                <a:off x="8135172" y="6216034"/>
                <a:ext cx="1" cy="1238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Google Shape;259;p18">
                <a:extLst>
                  <a:ext uri="{FF2B5EF4-FFF2-40B4-BE49-F238E27FC236}">
                    <a16:creationId xmlns:a16="http://schemas.microsoft.com/office/drawing/2014/main" id="{FA5397A9-58D1-2461-2A42-BDA65A326B11}"/>
                  </a:ext>
                </a:extLst>
              </p:cNvPr>
              <p:cNvSpPr txBox="1"/>
              <p:nvPr/>
            </p:nvSpPr>
            <p:spPr>
              <a:xfrm rot="5400000">
                <a:off x="7841886" y="6740808"/>
                <a:ext cx="956592"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dirty="0">
                    <a:solidFill>
                      <a:srgbClr val="FFFFFF"/>
                    </a:solidFill>
                    <a:latin typeface="Slabo 27px"/>
                    <a:ea typeface="Slabo 27px"/>
                    <a:cs typeface="Slabo 27px"/>
                    <a:sym typeface="Slabo 27px"/>
                  </a:rPr>
                  <a:t>held by</a:t>
                </a:r>
                <a:endParaRPr lang="en-US" sz="600" dirty="0">
                  <a:latin typeface="Slabo 27px"/>
                  <a:ea typeface="Slabo 27px"/>
                  <a:cs typeface="Slabo 27px"/>
                  <a:sym typeface="Slabo 27px"/>
                </a:endParaRPr>
              </a:p>
            </p:txBody>
          </p:sp>
        </p:grpSp>
        <p:sp>
          <p:nvSpPr>
            <p:cNvPr id="100" name="Google Shape;259;p18">
              <a:extLst>
                <a:ext uri="{FF2B5EF4-FFF2-40B4-BE49-F238E27FC236}">
                  <a16:creationId xmlns:a16="http://schemas.microsoft.com/office/drawing/2014/main" id="{B83B8123-8454-BED0-926C-4631551D23A2}"/>
                </a:ext>
              </a:extLst>
            </p:cNvPr>
            <p:cNvSpPr txBox="1"/>
            <p:nvPr/>
          </p:nvSpPr>
          <p:spPr>
            <a:xfrm>
              <a:off x="12006902" y="8685607"/>
              <a:ext cx="2853459" cy="369332"/>
            </a:xfrm>
            <a:prstGeom prst="rect">
              <a:avLst/>
            </a:prstGeom>
            <a:noFill/>
            <a:ln>
              <a:noFill/>
            </a:ln>
          </p:spPr>
          <p:txBody>
            <a:bodyPr spcFirstLastPara="1" wrap="square" lIns="0" tIns="0" rIns="0" bIns="0" anchor="t" anchorCtr="0">
              <a:spAutoFit/>
            </a:bodyPr>
            <a:lstStyle/>
            <a:p>
              <a:pPr lvl="0" algn="ctr">
                <a:lnSpc>
                  <a:spcPct val="120000"/>
                </a:lnSpc>
              </a:pPr>
              <a:r>
                <a:rPr lang="en-IN" sz="2000" dirty="0">
                  <a:solidFill>
                    <a:srgbClr val="FFFFFF"/>
                  </a:solidFill>
                  <a:latin typeface="Slabo 27px"/>
                  <a:ea typeface="Slabo 27px"/>
                  <a:cs typeface="Slabo 27px"/>
                  <a:sym typeface="Slabo 27px"/>
                </a:rPr>
                <a:t>Quest knowledge graph</a:t>
              </a:r>
            </a:p>
          </p:txBody>
        </p:sp>
      </p:grpSp>
      <p:sp>
        <p:nvSpPr>
          <p:cNvPr id="102" name="Google Shape;259;p18">
            <a:extLst>
              <a:ext uri="{FF2B5EF4-FFF2-40B4-BE49-F238E27FC236}">
                <a16:creationId xmlns:a16="http://schemas.microsoft.com/office/drawing/2014/main" id="{29F78527-75E1-D5D3-2B98-533820F33BFE}"/>
              </a:ext>
            </a:extLst>
          </p:cNvPr>
          <p:cNvSpPr txBox="1"/>
          <p:nvPr/>
        </p:nvSpPr>
        <p:spPr>
          <a:xfrm>
            <a:off x="7520258" y="3424450"/>
            <a:ext cx="3255264" cy="369332"/>
          </a:xfrm>
          <a:prstGeom prst="rect">
            <a:avLst/>
          </a:prstGeom>
          <a:noFill/>
          <a:ln>
            <a:noFill/>
          </a:ln>
        </p:spPr>
        <p:txBody>
          <a:bodyPr spcFirstLastPara="1" wrap="square" lIns="0" tIns="0" rIns="0" bIns="0" anchor="t" anchorCtr="0">
            <a:spAutoFit/>
          </a:bodyPr>
          <a:lstStyle/>
          <a:p>
            <a:pPr lvl="0" algn="ctr">
              <a:lnSpc>
                <a:spcPct val="120000"/>
              </a:lnSpc>
            </a:pPr>
            <a:r>
              <a:rPr lang="en-IN" sz="2000" dirty="0">
                <a:solidFill>
                  <a:srgbClr val="FFFFFF"/>
                </a:solidFill>
                <a:latin typeface="Slabo 27px"/>
                <a:ea typeface="Slabo 27px"/>
                <a:cs typeface="Slabo 27px"/>
                <a:sym typeface="Slabo 27px"/>
              </a:rPr>
              <a:t>Relation extraction questions</a:t>
            </a:r>
          </a:p>
        </p:txBody>
      </p:sp>
      <p:sp>
        <p:nvSpPr>
          <p:cNvPr id="103" name="Multiplication Sign 102">
            <a:extLst>
              <a:ext uri="{FF2B5EF4-FFF2-40B4-BE49-F238E27FC236}">
                <a16:creationId xmlns:a16="http://schemas.microsoft.com/office/drawing/2014/main" id="{D64C52C9-4DE1-7C48-3ED4-FCE442C32B14}"/>
              </a:ext>
            </a:extLst>
          </p:cNvPr>
          <p:cNvSpPr/>
          <p:nvPr/>
        </p:nvSpPr>
        <p:spPr>
          <a:xfrm>
            <a:off x="6582102" y="3296747"/>
            <a:ext cx="755618" cy="755618"/>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Arrow: Notched Right 103">
            <a:extLst>
              <a:ext uri="{FF2B5EF4-FFF2-40B4-BE49-F238E27FC236}">
                <a16:creationId xmlns:a16="http://schemas.microsoft.com/office/drawing/2014/main" id="{66C791D9-A80E-6326-2AA2-C3D8641D3172}"/>
              </a:ext>
            </a:extLst>
          </p:cNvPr>
          <p:cNvSpPr/>
          <p:nvPr/>
        </p:nvSpPr>
        <p:spPr>
          <a:xfrm>
            <a:off x="6680697" y="6232628"/>
            <a:ext cx="1013979" cy="64633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Arrow: Notched Right 104">
            <a:extLst>
              <a:ext uri="{FF2B5EF4-FFF2-40B4-BE49-F238E27FC236}">
                <a16:creationId xmlns:a16="http://schemas.microsoft.com/office/drawing/2014/main" id="{CB683B42-2EA1-7B1D-14ED-E2FA6E117C1C}"/>
              </a:ext>
            </a:extLst>
          </p:cNvPr>
          <p:cNvSpPr/>
          <p:nvPr/>
        </p:nvSpPr>
        <p:spPr>
          <a:xfrm rot="5400000">
            <a:off x="8736694" y="4090634"/>
            <a:ext cx="832017" cy="52825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Notched Right 118">
            <a:extLst>
              <a:ext uri="{FF2B5EF4-FFF2-40B4-BE49-F238E27FC236}">
                <a16:creationId xmlns:a16="http://schemas.microsoft.com/office/drawing/2014/main" id="{EB55CF2F-EB44-254F-A430-49FA30338C96}"/>
              </a:ext>
            </a:extLst>
          </p:cNvPr>
          <p:cNvSpPr/>
          <p:nvPr/>
        </p:nvSpPr>
        <p:spPr>
          <a:xfrm>
            <a:off x="10898782" y="6162327"/>
            <a:ext cx="1013979" cy="64633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259;p18">
            <a:extLst>
              <a:ext uri="{FF2B5EF4-FFF2-40B4-BE49-F238E27FC236}">
                <a16:creationId xmlns:a16="http://schemas.microsoft.com/office/drawing/2014/main" id="{78E35B34-B8C5-9C9D-0221-B81864D4B836}"/>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11</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168633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500"/>
                                        <p:tgtEl>
                                          <p:spTgt spid="103"/>
                                        </p:tgtEl>
                                      </p:cBhvr>
                                    </p:animEffect>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wipe(up)">
                                      <p:cBhvr>
                                        <p:cTn id="52" dur="500"/>
                                        <p:tgtEl>
                                          <p:spTgt spid="10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9"/>
                                        </p:tgtEl>
                                        <p:attrNameLst>
                                          <p:attrName>style.visibility</p:attrName>
                                        </p:attrNameLst>
                                      </p:cBhvr>
                                      <p:to>
                                        <p:strVal val="visible"/>
                                      </p:to>
                                    </p:set>
                                    <p:animEffect transition="in" filter="wipe(left)">
                                      <p:cBhvr>
                                        <p:cTn id="57" dur="500"/>
                                        <p:tgtEl>
                                          <p:spTgt spid="11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2" grpId="0"/>
      <p:bldP spid="103" grpId="0" animBg="1"/>
      <p:bldP spid="104" grpId="0" animBg="1"/>
      <p:bldP spid="105" grpId="0" animBg="1"/>
      <p:bldP spid="1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Final dataset</a:t>
            </a:r>
            <a:endParaRPr dirty="0"/>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grpSp>
        <p:nvGrpSpPr>
          <p:cNvPr id="48" name="Group 47">
            <a:extLst>
              <a:ext uri="{FF2B5EF4-FFF2-40B4-BE49-F238E27FC236}">
                <a16:creationId xmlns:a16="http://schemas.microsoft.com/office/drawing/2014/main" id="{1C18277F-9028-9C08-3A36-298960656F4B}"/>
              </a:ext>
            </a:extLst>
          </p:cNvPr>
          <p:cNvGrpSpPr/>
          <p:nvPr/>
        </p:nvGrpSpPr>
        <p:grpSpPr>
          <a:xfrm>
            <a:off x="7735193" y="3226863"/>
            <a:ext cx="2817613" cy="3445662"/>
            <a:chOff x="1894003" y="5015508"/>
            <a:chExt cx="3776871" cy="4618739"/>
          </a:xfrm>
        </p:grpSpPr>
        <p:pic>
          <p:nvPicPr>
            <p:cNvPr id="45" name="Picture 44">
              <a:extLst>
                <a:ext uri="{FF2B5EF4-FFF2-40B4-BE49-F238E27FC236}">
                  <a16:creationId xmlns:a16="http://schemas.microsoft.com/office/drawing/2014/main" id="{E3F98A49-DFD9-3714-EFD6-32E1DC0BC6C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94003" y="5015508"/>
              <a:ext cx="3776871" cy="3776870"/>
            </a:xfrm>
            <a:prstGeom prst="rect">
              <a:avLst/>
            </a:prstGeom>
          </p:spPr>
        </p:pic>
        <p:sp>
          <p:nvSpPr>
            <p:cNvPr id="46" name="Google Shape;259;p18">
              <a:extLst>
                <a:ext uri="{FF2B5EF4-FFF2-40B4-BE49-F238E27FC236}">
                  <a16:creationId xmlns:a16="http://schemas.microsoft.com/office/drawing/2014/main" id="{842EA3DF-4A43-BB9A-4109-4998901D249B}"/>
                </a:ext>
              </a:extLst>
            </p:cNvPr>
            <p:cNvSpPr txBox="1"/>
            <p:nvPr/>
          </p:nvSpPr>
          <p:spPr>
            <a:xfrm>
              <a:off x="2315246" y="8767872"/>
              <a:ext cx="2936052" cy="866375"/>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plot points</a:t>
              </a:r>
            </a:p>
          </p:txBody>
        </p:sp>
      </p:grpSp>
      <p:sp>
        <p:nvSpPr>
          <p:cNvPr id="9" name="Google Shape;259;p18">
            <a:extLst>
              <a:ext uri="{FF2B5EF4-FFF2-40B4-BE49-F238E27FC236}">
                <a16:creationId xmlns:a16="http://schemas.microsoft.com/office/drawing/2014/main" id="{76FA82C2-4B52-0D97-62EB-AFD03F32C761}"/>
              </a:ext>
            </a:extLst>
          </p:cNvPr>
          <p:cNvSpPr txBox="1"/>
          <p:nvPr/>
        </p:nvSpPr>
        <p:spPr>
          <a:xfrm>
            <a:off x="5307287" y="1924481"/>
            <a:ext cx="7673423"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Quests dataset provided by </a:t>
            </a:r>
            <a:r>
              <a:rPr lang="en-IN" sz="3500" dirty="0" err="1">
                <a:solidFill>
                  <a:srgbClr val="FFFFFF"/>
                </a:solidFill>
                <a:latin typeface="Slabo 27px"/>
                <a:ea typeface="Slabo 27px"/>
                <a:cs typeface="Slabo 27px"/>
                <a:sym typeface="Slabo 27px"/>
              </a:rPr>
              <a:t>Värtinen</a:t>
            </a:r>
            <a:r>
              <a:rPr lang="en-IN" sz="3500" dirty="0">
                <a:solidFill>
                  <a:srgbClr val="FFFFFF"/>
                </a:solidFill>
                <a:latin typeface="Slabo 27px"/>
                <a:ea typeface="Slabo 27px"/>
                <a:cs typeface="Slabo 27px"/>
                <a:sym typeface="Slabo 27px"/>
              </a:rPr>
              <a:t> et al.</a:t>
            </a:r>
          </a:p>
        </p:txBody>
      </p:sp>
      <p:grpSp>
        <p:nvGrpSpPr>
          <p:cNvPr id="42" name="Group 41">
            <a:extLst>
              <a:ext uri="{FF2B5EF4-FFF2-40B4-BE49-F238E27FC236}">
                <a16:creationId xmlns:a16="http://schemas.microsoft.com/office/drawing/2014/main" id="{8FF281B9-6CCA-5079-6C7F-5D1B44A9EAF9}"/>
              </a:ext>
            </a:extLst>
          </p:cNvPr>
          <p:cNvGrpSpPr/>
          <p:nvPr/>
        </p:nvGrpSpPr>
        <p:grpSpPr>
          <a:xfrm>
            <a:off x="11403336" y="5205714"/>
            <a:ext cx="3776870" cy="3445663"/>
            <a:chOff x="3343530" y="4204198"/>
            <a:chExt cx="3776870" cy="3445663"/>
          </a:xfrm>
        </p:grpSpPr>
        <p:pic>
          <p:nvPicPr>
            <p:cNvPr id="44" name="Picture 43" descr="Scroll with solid fill">
              <a:extLst>
                <a:ext uri="{FF2B5EF4-FFF2-40B4-BE49-F238E27FC236}">
                  <a16:creationId xmlns:a16="http://schemas.microsoft.com/office/drawing/2014/main" id="{E549ADE0-43E1-7BB0-8B46-9039E022682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88067" y="4204198"/>
              <a:ext cx="2817613" cy="2817613"/>
            </a:xfrm>
            <a:prstGeom prst="rect">
              <a:avLst/>
            </a:prstGeom>
          </p:spPr>
        </p:pic>
        <p:sp>
          <p:nvSpPr>
            <p:cNvPr id="53" name="Google Shape;259;p18">
              <a:extLst>
                <a:ext uri="{FF2B5EF4-FFF2-40B4-BE49-F238E27FC236}">
                  <a16:creationId xmlns:a16="http://schemas.microsoft.com/office/drawing/2014/main" id="{2943FC2E-7C0B-99AE-A474-D2CD34C77D6E}"/>
                </a:ext>
              </a:extLst>
            </p:cNvPr>
            <p:cNvSpPr txBox="1"/>
            <p:nvPr/>
          </p:nvSpPr>
          <p:spPr>
            <a:xfrm>
              <a:off x="3343530" y="7003530"/>
              <a:ext cx="3776870"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actual quests</a:t>
              </a:r>
              <a:endParaRPr lang="en-US" sz="3500" dirty="0">
                <a:latin typeface="Slabo 27px"/>
                <a:ea typeface="Slabo 27px"/>
                <a:cs typeface="Slabo 27px"/>
                <a:sym typeface="Slabo 27px"/>
              </a:endParaRPr>
            </a:p>
          </p:txBody>
        </p:sp>
      </p:grpSp>
      <p:sp>
        <p:nvSpPr>
          <p:cNvPr id="7" name="Google Shape;259;p18">
            <a:extLst>
              <a:ext uri="{FF2B5EF4-FFF2-40B4-BE49-F238E27FC236}">
                <a16:creationId xmlns:a16="http://schemas.microsoft.com/office/drawing/2014/main" id="{9F3D8275-3271-5A62-38FF-EFD69076E4DB}"/>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12</a:t>
            </a:r>
            <a:endParaRPr lang="en-US" dirty="0">
              <a:latin typeface="Slabo 27px"/>
              <a:ea typeface="Slabo 27px"/>
              <a:cs typeface="Slabo 27px"/>
              <a:sym typeface="Slabo 27px"/>
            </a:endParaRPr>
          </a:p>
        </p:txBody>
      </p:sp>
      <p:grpSp>
        <p:nvGrpSpPr>
          <p:cNvPr id="13" name="Group 12">
            <a:extLst>
              <a:ext uri="{FF2B5EF4-FFF2-40B4-BE49-F238E27FC236}">
                <a16:creationId xmlns:a16="http://schemas.microsoft.com/office/drawing/2014/main" id="{6318BAB1-FB4C-CF5C-59F1-0C20828E967B}"/>
              </a:ext>
            </a:extLst>
          </p:cNvPr>
          <p:cNvGrpSpPr/>
          <p:nvPr/>
        </p:nvGrpSpPr>
        <p:grpSpPr>
          <a:xfrm>
            <a:off x="3546637" y="5205714"/>
            <a:ext cx="3338028" cy="3659020"/>
            <a:chOff x="6803374" y="4447702"/>
            <a:chExt cx="3338028" cy="3659020"/>
          </a:xfrm>
        </p:grpSpPr>
        <p:sp>
          <p:nvSpPr>
            <p:cNvPr id="71" name="Google Shape;259;p18">
              <a:extLst>
                <a:ext uri="{FF2B5EF4-FFF2-40B4-BE49-F238E27FC236}">
                  <a16:creationId xmlns:a16="http://schemas.microsoft.com/office/drawing/2014/main" id="{5C32EADF-0D8A-6EB2-4BC8-29D4087E70FC}"/>
                </a:ext>
              </a:extLst>
            </p:cNvPr>
            <p:cNvSpPr txBox="1"/>
            <p:nvPr/>
          </p:nvSpPr>
          <p:spPr>
            <a:xfrm>
              <a:off x="6803374" y="6814060"/>
              <a:ext cx="3338028" cy="1292662"/>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game knowledge graph</a:t>
              </a:r>
            </a:p>
          </p:txBody>
        </p:sp>
        <p:pic>
          <p:nvPicPr>
            <p:cNvPr id="11" name="Graphic 10" descr="Cycle with people outline">
              <a:extLst>
                <a:ext uri="{FF2B5EF4-FFF2-40B4-BE49-F238E27FC236}">
                  <a16:creationId xmlns:a16="http://schemas.microsoft.com/office/drawing/2014/main" id="{AB7E18A3-B692-0829-F9DC-7560AFA470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72388" y="5228347"/>
              <a:ext cx="1128234" cy="1128234"/>
            </a:xfrm>
            <a:prstGeom prst="rect">
              <a:avLst/>
            </a:prstGeom>
          </p:spPr>
        </p:pic>
        <p:pic>
          <p:nvPicPr>
            <p:cNvPr id="12" name="Graphic 11" descr="Connections outline">
              <a:extLst>
                <a:ext uri="{FF2B5EF4-FFF2-40B4-BE49-F238E27FC236}">
                  <a16:creationId xmlns:a16="http://schemas.microsoft.com/office/drawing/2014/main" id="{EB72B191-AA12-EA1F-A4F0-0B23C585AD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8198" y="4447702"/>
              <a:ext cx="2287181" cy="2287181"/>
            </a:xfrm>
            <a:prstGeom prst="rect">
              <a:avLst/>
            </a:prstGeom>
          </p:spPr>
        </p:pic>
      </p:grpSp>
    </p:spTree>
    <p:extLst>
      <p:ext uri="{BB962C8B-B14F-4D97-AF65-F5344CB8AC3E}">
        <p14:creationId xmlns:p14="http://schemas.microsoft.com/office/powerpoint/2010/main" val="218269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Quest generation model</a:t>
            </a:r>
            <a:endParaRPr dirty="0"/>
          </a:p>
        </p:txBody>
      </p:sp>
      <p:grpSp>
        <p:nvGrpSpPr>
          <p:cNvPr id="10" name="Group 9">
            <a:extLst>
              <a:ext uri="{FF2B5EF4-FFF2-40B4-BE49-F238E27FC236}">
                <a16:creationId xmlns:a16="http://schemas.microsoft.com/office/drawing/2014/main" id="{A566DC99-C0B4-56B0-A2A6-E2080A0A1647}"/>
              </a:ext>
            </a:extLst>
          </p:cNvPr>
          <p:cNvGrpSpPr/>
          <p:nvPr/>
        </p:nvGrpSpPr>
        <p:grpSpPr>
          <a:xfrm>
            <a:off x="7116596" y="2668977"/>
            <a:ext cx="4054806" cy="4949046"/>
            <a:chOff x="7116595" y="3886076"/>
            <a:chExt cx="4054806" cy="4949046"/>
          </a:xfrm>
        </p:grpSpPr>
        <p:sp>
          <p:nvSpPr>
            <p:cNvPr id="50" name="Google Shape;259;p18">
              <a:extLst>
                <a:ext uri="{FF2B5EF4-FFF2-40B4-BE49-F238E27FC236}">
                  <a16:creationId xmlns:a16="http://schemas.microsoft.com/office/drawing/2014/main" id="{C7CA1817-8C32-3F1B-3CB1-3C7ACBBFCC03}"/>
                </a:ext>
              </a:extLst>
            </p:cNvPr>
            <p:cNvSpPr txBox="1"/>
            <p:nvPr/>
          </p:nvSpPr>
          <p:spPr>
            <a:xfrm>
              <a:off x="7116595" y="8170325"/>
              <a:ext cx="405480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🤗Llama 2 13B HF</a:t>
              </a:r>
            </a:p>
          </p:txBody>
        </p:sp>
        <p:sp>
          <p:nvSpPr>
            <p:cNvPr id="13" name="Google Shape;259;p18">
              <a:extLst>
                <a:ext uri="{FF2B5EF4-FFF2-40B4-BE49-F238E27FC236}">
                  <a16:creationId xmlns:a16="http://schemas.microsoft.com/office/drawing/2014/main" id="{73389FD2-3ADD-A03A-02C7-DEF42ABC5919}"/>
                </a:ext>
              </a:extLst>
            </p:cNvPr>
            <p:cNvSpPr txBox="1"/>
            <p:nvPr/>
          </p:nvSpPr>
          <p:spPr>
            <a:xfrm>
              <a:off x="7255564" y="3886076"/>
              <a:ext cx="3776869" cy="4616648"/>
            </a:xfrm>
            <a:prstGeom prst="rect">
              <a:avLst/>
            </a:prstGeom>
            <a:noFill/>
            <a:ln>
              <a:noFill/>
            </a:ln>
          </p:spPr>
          <p:txBody>
            <a:bodyPr spcFirstLastPara="1" wrap="square" lIns="0" tIns="0" rIns="0" bIns="0" anchor="t" anchorCtr="0">
              <a:spAutoFit/>
            </a:bodyPr>
            <a:lstStyle/>
            <a:p>
              <a:pPr lvl="0" algn="ctr">
                <a:lnSpc>
                  <a:spcPct val="120000"/>
                </a:lnSpc>
              </a:pPr>
              <a:r>
                <a:rPr lang="en-IN" sz="25000" dirty="0">
                  <a:solidFill>
                    <a:srgbClr val="FFFFFF"/>
                  </a:solidFill>
                  <a:latin typeface="Slabo 27px"/>
                  <a:ea typeface="Slabo 27px"/>
                  <a:cs typeface="Slabo 27px"/>
                  <a:sym typeface="Slabo 27px"/>
                </a:rPr>
                <a:t>🦙</a:t>
              </a:r>
            </a:p>
          </p:txBody>
        </p:sp>
      </p:grpSp>
      <p:sp>
        <p:nvSpPr>
          <p:cNvPr id="6" name="Google Shape;259;p18">
            <a:extLst>
              <a:ext uri="{FF2B5EF4-FFF2-40B4-BE49-F238E27FC236}">
                <a16:creationId xmlns:a16="http://schemas.microsoft.com/office/drawing/2014/main" id="{6A5B5B66-4024-9C38-D4ED-1AFFDA302876}"/>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13</a:t>
            </a:r>
            <a:endParaRPr lang="en-US" dirty="0">
              <a:latin typeface="Slabo 27px"/>
              <a:ea typeface="Slabo 27px"/>
              <a:cs typeface="Slabo 27px"/>
              <a:sym typeface="Slabo 27px"/>
            </a:endParaRPr>
          </a:p>
        </p:txBody>
      </p:sp>
      <p:sp>
        <p:nvSpPr>
          <p:cNvPr id="16" name="Arrow: Right 15">
            <a:extLst>
              <a:ext uri="{FF2B5EF4-FFF2-40B4-BE49-F238E27FC236}">
                <a16:creationId xmlns:a16="http://schemas.microsoft.com/office/drawing/2014/main" id="{0FFBE15A-B8FE-DD90-CAAF-4AB29AC5B20A}"/>
              </a:ext>
            </a:extLst>
          </p:cNvPr>
          <p:cNvSpPr/>
          <p:nvPr/>
        </p:nvSpPr>
        <p:spPr>
          <a:xfrm>
            <a:off x="5564346" y="4715236"/>
            <a:ext cx="1313071" cy="856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0D15A1D8-96F3-FB40-6A7C-4F5834F2F5DE}"/>
              </a:ext>
            </a:extLst>
          </p:cNvPr>
          <p:cNvSpPr/>
          <p:nvPr/>
        </p:nvSpPr>
        <p:spPr>
          <a:xfrm>
            <a:off x="11410581" y="4715236"/>
            <a:ext cx="1313071" cy="856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14B277EB-519D-F193-22E6-998F6DFB9A75}"/>
              </a:ext>
            </a:extLst>
          </p:cNvPr>
          <p:cNvGrpSpPr/>
          <p:nvPr/>
        </p:nvGrpSpPr>
        <p:grpSpPr>
          <a:xfrm>
            <a:off x="2351065" y="4011169"/>
            <a:ext cx="2835134" cy="3592260"/>
            <a:chOff x="2351065" y="4011169"/>
            <a:chExt cx="2835134" cy="3592260"/>
          </a:xfrm>
        </p:grpSpPr>
        <p:pic>
          <p:nvPicPr>
            <p:cNvPr id="15" name="Graphic 14" descr="Document with solid fill">
              <a:extLst>
                <a:ext uri="{FF2B5EF4-FFF2-40B4-BE49-F238E27FC236}">
                  <a16:creationId xmlns:a16="http://schemas.microsoft.com/office/drawing/2014/main" id="{5B8F6630-54B7-065B-AC0C-C28A5ADDE3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1065" y="4011169"/>
              <a:ext cx="2835134" cy="2835134"/>
            </a:xfrm>
            <a:prstGeom prst="rect">
              <a:avLst/>
            </a:prstGeom>
          </p:spPr>
        </p:pic>
        <p:sp>
          <p:nvSpPr>
            <p:cNvPr id="18" name="Google Shape;259;p18">
              <a:extLst>
                <a:ext uri="{FF2B5EF4-FFF2-40B4-BE49-F238E27FC236}">
                  <a16:creationId xmlns:a16="http://schemas.microsoft.com/office/drawing/2014/main" id="{080262C2-91D7-F8D0-52B7-03BE11891D3C}"/>
                </a:ext>
              </a:extLst>
            </p:cNvPr>
            <p:cNvSpPr txBox="1"/>
            <p:nvPr/>
          </p:nvSpPr>
          <p:spPr>
            <a:xfrm>
              <a:off x="2639437" y="6938632"/>
              <a:ext cx="2246011"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text input</a:t>
              </a:r>
            </a:p>
          </p:txBody>
        </p:sp>
      </p:grpSp>
      <p:grpSp>
        <p:nvGrpSpPr>
          <p:cNvPr id="20" name="Group 19">
            <a:extLst>
              <a:ext uri="{FF2B5EF4-FFF2-40B4-BE49-F238E27FC236}">
                <a16:creationId xmlns:a16="http://schemas.microsoft.com/office/drawing/2014/main" id="{460338A2-FCD5-9A1D-0C53-E21D441245E2}"/>
              </a:ext>
            </a:extLst>
          </p:cNvPr>
          <p:cNvGrpSpPr/>
          <p:nvPr/>
        </p:nvGrpSpPr>
        <p:grpSpPr>
          <a:xfrm>
            <a:off x="13101800" y="4262752"/>
            <a:ext cx="2331967" cy="3248348"/>
            <a:chOff x="13101800" y="4262752"/>
            <a:chExt cx="2331967" cy="3248348"/>
          </a:xfrm>
        </p:grpSpPr>
        <p:pic>
          <p:nvPicPr>
            <p:cNvPr id="12" name="Graphic 11" descr="Chat bubble with solid fill">
              <a:extLst>
                <a:ext uri="{FF2B5EF4-FFF2-40B4-BE49-F238E27FC236}">
                  <a16:creationId xmlns:a16="http://schemas.microsoft.com/office/drawing/2014/main" id="{04679EE3-C588-2F4C-0C8A-9EEC86C2A1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01800" y="4262752"/>
              <a:ext cx="2331967" cy="2331967"/>
            </a:xfrm>
            <a:prstGeom prst="rect">
              <a:avLst/>
            </a:prstGeom>
          </p:spPr>
        </p:pic>
        <p:sp>
          <p:nvSpPr>
            <p:cNvPr id="19" name="Google Shape;259;p18">
              <a:extLst>
                <a:ext uri="{FF2B5EF4-FFF2-40B4-BE49-F238E27FC236}">
                  <a16:creationId xmlns:a16="http://schemas.microsoft.com/office/drawing/2014/main" id="{FCC9FDB0-4782-5078-5A9F-E436E6F21C2B}"/>
                </a:ext>
              </a:extLst>
            </p:cNvPr>
            <p:cNvSpPr txBox="1"/>
            <p:nvPr/>
          </p:nvSpPr>
          <p:spPr>
            <a:xfrm>
              <a:off x="13144777" y="6846303"/>
              <a:ext cx="2246011"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text output</a:t>
              </a:r>
            </a:p>
          </p:txBody>
        </p:sp>
      </p:grpSp>
    </p:spTree>
    <p:extLst>
      <p:ext uri="{BB962C8B-B14F-4D97-AF65-F5344CB8AC3E}">
        <p14:creationId xmlns:p14="http://schemas.microsoft.com/office/powerpoint/2010/main" val="2344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6050755" y="189887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World knowledge as text</a:t>
            </a:r>
            <a:endParaRPr dirty="0"/>
          </a:p>
        </p:txBody>
      </p:sp>
      <p:sp>
        <p:nvSpPr>
          <p:cNvPr id="45" name="Google Shape;259;p18">
            <a:extLst>
              <a:ext uri="{FF2B5EF4-FFF2-40B4-BE49-F238E27FC236}">
                <a16:creationId xmlns:a16="http://schemas.microsoft.com/office/drawing/2014/main" id="{535A645A-BDFA-E044-5978-34F1EB0B932C}"/>
              </a:ext>
            </a:extLst>
          </p:cNvPr>
          <p:cNvSpPr txBox="1"/>
          <p:nvPr/>
        </p:nvSpPr>
        <p:spPr>
          <a:xfrm>
            <a:off x="12232512" y="3477681"/>
            <a:ext cx="4657418"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Korgan </a:t>
            </a:r>
            <a:r>
              <a:rPr lang="en-IN" sz="2800" dirty="0" err="1">
                <a:solidFill>
                  <a:srgbClr val="FFFFFF"/>
                </a:solidFill>
                <a:latin typeface="Slabo 27px"/>
                <a:ea typeface="Slabo 27px"/>
                <a:cs typeface="Slabo 27px"/>
                <a:sym typeface="Slabo 27px"/>
              </a:rPr>
              <a:t>Bloodaxe</a:t>
            </a:r>
            <a:r>
              <a:rPr lang="en-IN" sz="2800" dirty="0">
                <a:solidFill>
                  <a:srgbClr val="FFFFFF"/>
                </a:solidFill>
                <a:latin typeface="Slabo 27px"/>
                <a:ea typeface="Slabo 27px"/>
                <a:cs typeface="Slabo 27px"/>
                <a:sym typeface="Slabo 27px"/>
              </a:rPr>
              <a:t> is a character.</a:t>
            </a:r>
          </a:p>
        </p:txBody>
      </p:sp>
      <p:sp>
        <p:nvSpPr>
          <p:cNvPr id="47" name="Google Shape;259;p18">
            <a:extLst>
              <a:ext uri="{FF2B5EF4-FFF2-40B4-BE49-F238E27FC236}">
                <a16:creationId xmlns:a16="http://schemas.microsoft.com/office/drawing/2014/main" id="{7B62A6DF-B477-FFAE-1FCC-51C7DBC80879}"/>
              </a:ext>
            </a:extLst>
          </p:cNvPr>
          <p:cNvSpPr txBox="1"/>
          <p:nvPr/>
        </p:nvSpPr>
        <p:spPr>
          <a:xfrm>
            <a:off x="6621887" y="3482136"/>
            <a:ext cx="5610625"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Korgan </a:t>
            </a:r>
            <a:r>
              <a:rPr lang="en-IN" sz="2800" dirty="0" err="1">
                <a:solidFill>
                  <a:srgbClr val="FFFFFF"/>
                </a:solidFill>
                <a:latin typeface="Slabo 27px"/>
                <a:ea typeface="Slabo 27px"/>
                <a:cs typeface="Slabo 27px"/>
                <a:sym typeface="Slabo 27px"/>
              </a:rPr>
              <a:t>Bloodaxe</a:t>
            </a:r>
            <a:r>
              <a:rPr lang="en-IN" sz="2800" dirty="0">
                <a:solidFill>
                  <a:srgbClr val="FFFFFF"/>
                </a:solidFill>
                <a:latin typeface="Slabo 27px"/>
                <a:ea typeface="Slabo 27px"/>
                <a:cs typeface="Slabo 27px"/>
                <a:sym typeface="Slabo 27px"/>
              </a:rPr>
              <a:t> is a powerful warrior.</a:t>
            </a:r>
          </a:p>
        </p:txBody>
      </p:sp>
      <p:sp>
        <p:nvSpPr>
          <p:cNvPr id="48" name="Google Shape;259;p18">
            <a:extLst>
              <a:ext uri="{FF2B5EF4-FFF2-40B4-BE49-F238E27FC236}">
                <a16:creationId xmlns:a16="http://schemas.microsoft.com/office/drawing/2014/main" id="{99F1561D-E1D3-497C-C3DA-78C2752EDB93}"/>
              </a:ext>
            </a:extLst>
          </p:cNvPr>
          <p:cNvSpPr txBox="1"/>
          <p:nvPr/>
        </p:nvSpPr>
        <p:spPr>
          <a:xfrm>
            <a:off x="6621887" y="4372611"/>
            <a:ext cx="10054943"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A tomb over in the lower crypts of the Graveyard District is a location.</a:t>
            </a:r>
          </a:p>
        </p:txBody>
      </p:sp>
      <p:sp>
        <p:nvSpPr>
          <p:cNvPr id="49" name="Google Shape;259;p18">
            <a:extLst>
              <a:ext uri="{FF2B5EF4-FFF2-40B4-BE49-F238E27FC236}">
                <a16:creationId xmlns:a16="http://schemas.microsoft.com/office/drawing/2014/main" id="{667C52FC-8585-7BF3-36F9-9F52E6E8C6BE}"/>
              </a:ext>
            </a:extLst>
          </p:cNvPr>
          <p:cNvSpPr txBox="1"/>
          <p:nvPr/>
        </p:nvSpPr>
        <p:spPr>
          <a:xfrm>
            <a:off x="6621888" y="5242442"/>
            <a:ext cx="3760822"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of </a:t>
            </a:r>
            <a:r>
              <a:rPr lang="en-IN" sz="2800" dirty="0" err="1">
                <a:solidFill>
                  <a:srgbClr val="FFFFFF"/>
                </a:solidFill>
                <a:latin typeface="Slabo 27px"/>
                <a:ea typeface="Slabo 27px"/>
                <a:cs typeface="Slabo 27px"/>
                <a:sym typeface="Slabo 27px"/>
              </a:rPr>
              <a:t>Kaza</a:t>
            </a:r>
            <a:r>
              <a:rPr lang="en-IN" sz="2800" dirty="0">
                <a:solidFill>
                  <a:srgbClr val="FFFFFF"/>
                </a:solidFill>
                <a:latin typeface="Slabo 27px"/>
                <a:ea typeface="Slabo 27px"/>
                <a:cs typeface="Slabo 27px"/>
                <a:sym typeface="Slabo 27px"/>
              </a:rPr>
              <a:t> is a grimoire.</a:t>
            </a:r>
          </a:p>
        </p:txBody>
      </p:sp>
      <p:sp>
        <p:nvSpPr>
          <p:cNvPr id="51" name="Google Shape;259;p18">
            <a:extLst>
              <a:ext uri="{FF2B5EF4-FFF2-40B4-BE49-F238E27FC236}">
                <a16:creationId xmlns:a16="http://schemas.microsoft.com/office/drawing/2014/main" id="{0E8F0BA6-CF12-BBE1-D0C9-A76EEF4BD948}"/>
              </a:ext>
            </a:extLst>
          </p:cNvPr>
          <p:cNvSpPr txBox="1"/>
          <p:nvPr/>
        </p:nvSpPr>
        <p:spPr>
          <a:xfrm>
            <a:off x="10382710" y="5241552"/>
            <a:ext cx="3509245"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of </a:t>
            </a:r>
            <a:r>
              <a:rPr lang="en-IN" sz="2800" dirty="0" err="1">
                <a:solidFill>
                  <a:srgbClr val="FFFFFF"/>
                </a:solidFill>
                <a:latin typeface="Slabo 27px"/>
                <a:ea typeface="Slabo 27px"/>
                <a:cs typeface="Slabo 27px"/>
                <a:sym typeface="Slabo 27px"/>
              </a:rPr>
              <a:t>Kaza</a:t>
            </a:r>
            <a:r>
              <a:rPr lang="en-IN" sz="2800" dirty="0">
                <a:solidFill>
                  <a:srgbClr val="FFFFFF"/>
                </a:solidFill>
                <a:latin typeface="Slabo 27px"/>
                <a:ea typeface="Slabo 27px"/>
                <a:cs typeface="Slabo 27px"/>
                <a:sym typeface="Slabo 27px"/>
              </a:rPr>
              <a:t> is a object.</a:t>
            </a:r>
          </a:p>
        </p:txBody>
      </p:sp>
      <p:sp>
        <p:nvSpPr>
          <p:cNvPr id="53" name="Google Shape;259;p18">
            <a:extLst>
              <a:ext uri="{FF2B5EF4-FFF2-40B4-BE49-F238E27FC236}">
                <a16:creationId xmlns:a16="http://schemas.microsoft.com/office/drawing/2014/main" id="{0BC104D3-7814-DBFB-936D-9C6B04549BA3}"/>
              </a:ext>
            </a:extLst>
          </p:cNvPr>
          <p:cNvSpPr txBox="1"/>
          <p:nvPr/>
        </p:nvSpPr>
        <p:spPr>
          <a:xfrm>
            <a:off x="6621887" y="5802126"/>
            <a:ext cx="5828869"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of </a:t>
            </a:r>
            <a:r>
              <a:rPr lang="en-IN" sz="2800" dirty="0" err="1">
                <a:solidFill>
                  <a:srgbClr val="FFFFFF"/>
                </a:solidFill>
                <a:latin typeface="Slabo 27px"/>
                <a:ea typeface="Slabo 27px"/>
                <a:cs typeface="Slabo 27px"/>
                <a:sym typeface="Slabo 27px"/>
              </a:rPr>
              <a:t>Kaza</a:t>
            </a:r>
            <a:r>
              <a:rPr lang="en-IN" sz="2800" dirty="0">
                <a:solidFill>
                  <a:srgbClr val="FFFFFF"/>
                </a:solidFill>
                <a:latin typeface="Slabo 27px"/>
                <a:ea typeface="Slabo 27px"/>
                <a:cs typeface="Slabo 27px"/>
                <a:sym typeface="Slabo 27px"/>
              </a:rPr>
              <a:t> is held by Korgan </a:t>
            </a:r>
            <a:r>
              <a:rPr lang="en-IN" sz="2800" dirty="0" err="1">
                <a:solidFill>
                  <a:srgbClr val="FFFFFF"/>
                </a:solidFill>
                <a:latin typeface="Slabo 27px"/>
                <a:ea typeface="Slabo 27px"/>
                <a:cs typeface="Slabo 27px"/>
                <a:sym typeface="Slabo 27px"/>
              </a:rPr>
              <a:t>Bloodaxe</a:t>
            </a:r>
            <a:r>
              <a:rPr lang="en-IN" sz="2800" dirty="0">
                <a:solidFill>
                  <a:srgbClr val="FFFFFF"/>
                </a:solidFill>
                <a:latin typeface="Slabo 27px"/>
                <a:ea typeface="Slabo 27px"/>
                <a:cs typeface="Slabo 27px"/>
                <a:sym typeface="Slabo 27px"/>
              </a:rPr>
              <a:t>.</a:t>
            </a:r>
          </a:p>
        </p:txBody>
      </p:sp>
      <p:sp>
        <p:nvSpPr>
          <p:cNvPr id="54" name="Google Shape;259;p18">
            <a:extLst>
              <a:ext uri="{FF2B5EF4-FFF2-40B4-BE49-F238E27FC236}">
                <a16:creationId xmlns:a16="http://schemas.microsoft.com/office/drawing/2014/main" id="{FAE45093-616F-F075-2027-3F6D5E36CBCD}"/>
              </a:ext>
            </a:extLst>
          </p:cNvPr>
          <p:cNvSpPr txBox="1"/>
          <p:nvPr/>
        </p:nvSpPr>
        <p:spPr>
          <a:xfrm>
            <a:off x="6621887" y="6337287"/>
            <a:ext cx="10054943" cy="1034129"/>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of </a:t>
            </a:r>
            <a:r>
              <a:rPr lang="en-IN" sz="2800" dirty="0" err="1">
                <a:solidFill>
                  <a:srgbClr val="FFFFFF"/>
                </a:solidFill>
                <a:latin typeface="Slabo 27px"/>
                <a:ea typeface="Slabo 27px"/>
                <a:cs typeface="Slabo 27px"/>
                <a:sym typeface="Slabo 27px"/>
              </a:rPr>
              <a:t>Kaza</a:t>
            </a:r>
            <a:r>
              <a:rPr lang="en-IN" sz="2800" dirty="0">
                <a:solidFill>
                  <a:srgbClr val="FFFFFF"/>
                </a:solidFill>
                <a:latin typeface="Slabo 27px"/>
                <a:ea typeface="Slabo 27px"/>
                <a:cs typeface="Slabo 27px"/>
                <a:sym typeface="Slabo 27px"/>
              </a:rPr>
              <a:t> is present in a tomb over in the lower crypts of the Graveyard District.</a:t>
            </a:r>
          </a:p>
        </p:txBody>
      </p:sp>
      <p:sp>
        <p:nvSpPr>
          <p:cNvPr id="55" name="Google Shape;259;p18">
            <a:extLst>
              <a:ext uri="{FF2B5EF4-FFF2-40B4-BE49-F238E27FC236}">
                <a16:creationId xmlns:a16="http://schemas.microsoft.com/office/drawing/2014/main" id="{B7F9970C-FC86-EB59-FDEB-1A591B207380}"/>
              </a:ext>
            </a:extLst>
          </p:cNvPr>
          <p:cNvSpPr txBox="1"/>
          <p:nvPr/>
        </p:nvSpPr>
        <p:spPr>
          <a:xfrm>
            <a:off x="6621887" y="7720408"/>
            <a:ext cx="3577944"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collector is a man.</a:t>
            </a:r>
          </a:p>
        </p:txBody>
      </p:sp>
      <p:grpSp>
        <p:nvGrpSpPr>
          <p:cNvPr id="10" name="Group 9">
            <a:extLst>
              <a:ext uri="{FF2B5EF4-FFF2-40B4-BE49-F238E27FC236}">
                <a16:creationId xmlns:a16="http://schemas.microsoft.com/office/drawing/2014/main" id="{2D56D404-6B99-CB79-C62B-A4435BE41C7B}"/>
              </a:ext>
            </a:extLst>
          </p:cNvPr>
          <p:cNvGrpSpPr/>
          <p:nvPr/>
        </p:nvGrpSpPr>
        <p:grpSpPr>
          <a:xfrm>
            <a:off x="1697661" y="6135257"/>
            <a:ext cx="1033875" cy="1033875"/>
            <a:chOff x="3233530" y="4108455"/>
            <a:chExt cx="1921565" cy="1921565"/>
          </a:xfrm>
        </p:grpSpPr>
        <p:sp>
          <p:nvSpPr>
            <p:cNvPr id="43" name="Oval 42">
              <a:extLst>
                <a:ext uri="{FF2B5EF4-FFF2-40B4-BE49-F238E27FC236}">
                  <a16:creationId xmlns:a16="http://schemas.microsoft.com/office/drawing/2014/main" id="{3AF45FEC-826E-AB09-E6AE-665D05533EF3}"/>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44" name="Google Shape;259;p18">
              <a:extLst>
                <a:ext uri="{FF2B5EF4-FFF2-40B4-BE49-F238E27FC236}">
                  <a16:creationId xmlns:a16="http://schemas.microsoft.com/office/drawing/2014/main" id="{7DA2D994-B486-0F59-8656-793B27F2EF04}"/>
                </a:ext>
              </a:extLst>
            </p:cNvPr>
            <p:cNvSpPr txBox="1"/>
            <p:nvPr/>
          </p:nvSpPr>
          <p:spPr>
            <a:xfrm>
              <a:off x="3529786" y="4654087"/>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of </a:t>
              </a:r>
              <a:r>
                <a:rPr lang="en-US" i="0" u="none" strike="noStrike" cap="none" dirty="0" err="1">
                  <a:solidFill>
                    <a:srgbClr val="FFFFFF"/>
                  </a:solidFill>
                  <a:latin typeface="Slabo 27px"/>
                  <a:ea typeface="Slabo 27px"/>
                  <a:cs typeface="Slabo 27px"/>
                  <a:sym typeface="Slabo 27px"/>
                </a:rPr>
                <a:t>Kaza</a:t>
              </a:r>
              <a:endParaRPr lang="en-US" sz="700" dirty="0">
                <a:latin typeface="Slabo 27px"/>
                <a:ea typeface="Slabo 27px"/>
                <a:cs typeface="Slabo 27px"/>
                <a:sym typeface="Slabo 27px"/>
              </a:endParaRPr>
            </a:p>
          </p:txBody>
        </p:sp>
      </p:grpSp>
      <p:grpSp>
        <p:nvGrpSpPr>
          <p:cNvPr id="11" name="Group 10">
            <a:extLst>
              <a:ext uri="{FF2B5EF4-FFF2-40B4-BE49-F238E27FC236}">
                <a16:creationId xmlns:a16="http://schemas.microsoft.com/office/drawing/2014/main" id="{F6D4F40D-0DAC-9272-95FD-0D6240E90C69}"/>
              </a:ext>
            </a:extLst>
          </p:cNvPr>
          <p:cNvGrpSpPr/>
          <p:nvPr/>
        </p:nvGrpSpPr>
        <p:grpSpPr>
          <a:xfrm>
            <a:off x="1697662" y="4165725"/>
            <a:ext cx="1033876" cy="1033875"/>
            <a:chOff x="6407348" y="4191228"/>
            <a:chExt cx="1642880" cy="1642880"/>
          </a:xfrm>
        </p:grpSpPr>
        <p:sp>
          <p:nvSpPr>
            <p:cNvPr id="41" name="Oval 40">
              <a:extLst>
                <a:ext uri="{FF2B5EF4-FFF2-40B4-BE49-F238E27FC236}">
                  <a16:creationId xmlns:a16="http://schemas.microsoft.com/office/drawing/2014/main" id="{9773B552-5C08-19A5-37B9-CFEC5CDF45A8}"/>
                </a:ext>
              </a:extLst>
            </p:cNvPr>
            <p:cNvSpPr/>
            <p:nvPr/>
          </p:nvSpPr>
          <p:spPr>
            <a:xfrm>
              <a:off x="6407348" y="4191228"/>
              <a:ext cx="1642880" cy="164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Google Shape;259;p18">
              <a:extLst>
                <a:ext uri="{FF2B5EF4-FFF2-40B4-BE49-F238E27FC236}">
                  <a16:creationId xmlns:a16="http://schemas.microsoft.com/office/drawing/2014/main" id="{EE55377A-5ED6-9A68-7B11-BD40B0046A9A}"/>
                </a:ext>
              </a:extLst>
            </p:cNvPr>
            <p:cNvSpPr txBox="1"/>
            <p:nvPr/>
          </p:nvSpPr>
          <p:spPr>
            <a:xfrm>
              <a:off x="6560876" y="4601842"/>
              <a:ext cx="1375719" cy="82164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Korgan </a:t>
              </a:r>
              <a:r>
                <a:rPr lang="en-US" i="0" u="none" strike="noStrike" cap="none" dirty="0" err="1">
                  <a:solidFill>
                    <a:srgbClr val="FFFFFF"/>
                  </a:solidFill>
                  <a:latin typeface="Slabo 27px"/>
                  <a:ea typeface="Slabo 27px"/>
                  <a:cs typeface="Slabo 27px"/>
                  <a:sym typeface="Slabo 27px"/>
                </a:rPr>
                <a:t>Bloodaxe</a:t>
              </a:r>
              <a:endParaRPr lang="en-US" sz="700" dirty="0">
                <a:latin typeface="Slabo 27px"/>
                <a:ea typeface="Slabo 27px"/>
                <a:cs typeface="Slabo 27px"/>
                <a:sym typeface="Slabo 27px"/>
              </a:endParaRPr>
            </a:p>
          </p:txBody>
        </p:sp>
      </p:grpSp>
      <p:grpSp>
        <p:nvGrpSpPr>
          <p:cNvPr id="12" name="Group 11">
            <a:extLst>
              <a:ext uri="{FF2B5EF4-FFF2-40B4-BE49-F238E27FC236}">
                <a16:creationId xmlns:a16="http://schemas.microsoft.com/office/drawing/2014/main" id="{7D214323-2DC0-82B6-C1FB-AFC24BA48C85}"/>
              </a:ext>
            </a:extLst>
          </p:cNvPr>
          <p:cNvGrpSpPr/>
          <p:nvPr/>
        </p:nvGrpSpPr>
        <p:grpSpPr>
          <a:xfrm>
            <a:off x="3452285" y="4165724"/>
            <a:ext cx="1033875" cy="1033875"/>
            <a:chOff x="9300760" y="4108454"/>
            <a:chExt cx="1921565" cy="1921565"/>
          </a:xfrm>
        </p:grpSpPr>
        <p:sp>
          <p:nvSpPr>
            <p:cNvPr id="39" name="Oval 38">
              <a:extLst>
                <a:ext uri="{FF2B5EF4-FFF2-40B4-BE49-F238E27FC236}">
                  <a16:creationId xmlns:a16="http://schemas.microsoft.com/office/drawing/2014/main" id="{3F3FA7AA-20A5-584A-23C4-17746BA20480}"/>
                </a:ext>
              </a:extLst>
            </p:cNvPr>
            <p:cNvSpPr/>
            <p:nvPr/>
          </p:nvSpPr>
          <p:spPr>
            <a:xfrm>
              <a:off x="9300760"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Google Shape;259;p18">
              <a:extLst>
                <a:ext uri="{FF2B5EF4-FFF2-40B4-BE49-F238E27FC236}">
                  <a16:creationId xmlns:a16="http://schemas.microsoft.com/office/drawing/2014/main" id="{2F47517A-2570-9CF4-FFD0-2F221CDB7C94}"/>
                </a:ext>
              </a:extLst>
            </p:cNvPr>
            <p:cNvSpPr txBox="1"/>
            <p:nvPr/>
          </p:nvSpPr>
          <p:spPr>
            <a:xfrm>
              <a:off x="9557712" y="4588725"/>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collector</a:t>
              </a:r>
              <a:endParaRPr lang="en-US" sz="700" dirty="0">
                <a:latin typeface="Slabo 27px"/>
                <a:ea typeface="Slabo 27px"/>
                <a:cs typeface="Slabo 27px"/>
                <a:sym typeface="Slabo 27px"/>
              </a:endParaRPr>
            </a:p>
          </p:txBody>
        </p:sp>
      </p:grpSp>
      <p:grpSp>
        <p:nvGrpSpPr>
          <p:cNvPr id="13" name="Group 12">
            <a:extLst>
              <a:ext uri="{FF2B5EF4-FFF2-40B4-BE49-F238E27FC236}">
                <a16:creationId xmlns:a16="http://schemas.microsoft.com/office/drawing/2014/main" id="{1CE8227F-1206-2E53-9CCB-25F0A501F532}"/>
              </a:ext>
            </a:extLst>
          </p:cNvPr>
          <p:cNvGrpSpPr/>
          <p:nvPr/>
        </p:nvGrpSpPr>
        <p:grpSpPr>
          <a:xfrm>
            <a:off x="3458326" y="6131833"/>
            <a:ext cx="1033875" cy="1033875"/>
            <a:chOff x="12334372" y="4108453"/>
            <a:chExt cx="1921565" cy="1921565"/>
          </a:xfrm>
        </p:grpSpPr>
        <p:sp>
          <p:nvSpPr>
            <p:cNvPr id="37" name="Oval 36">
              <a:extLst>
                <a:ext uri="{FF2B5EF4-FFF2-40B4-BE49-F238E27FC236}">
                  <a16:creationId xmlns:a16="http://schemas.microsoft.com/office/drawing/2014/main" id="{B0679F29-225B-10FE-2ED4-DBBFB0925995}"/>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sz="1200"/>
            </a:p>
          </p:txBody>
        </p:sp>
        <p:sp>
          <p:nvSpPr>
            <p:cNvPr id="38" name="Google Shape;259;p18">
              <a:extLst>
                <a:ext uri="{FF2B5EF4-FFF2-40B4-BE49-F238E27FC236}">
                  <a16:creationId xmlns:a16="http://schemas.microsoft.com/office/drawing/2014/main" id="{43344FB5-8206-B0EC-F9C4-C162B298E166}"/>
                </a:ext>
              </a:extLst>
            </p:cNvPr>
            <p:cNvSpPr txBox="1"/>
            <p:nvPr/>
          </p:nvSpPr>
          <p:spPr>
            <a:xfrm>
              <a:off x="12607294" y="4312502"/>
              <a:ext cx="1375720" cy="68458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Tomb over in … district</a:t>
              </a:r>
              <a:endParaRPr lang="en-US" sz="700" dirty="0">
                <a:latin typeface="Slabo 27px"/>
                <a:ea typeface="Slabo 27px"/>
                <a:cs typeface="Slabo 27px"/>
                <a:sym typeface="Slabo 27px"/>
              </a:endParaRPr>
            </a:p>
          </p:txBody>
        </p:sp>
      </p:grpSp>
      <p:cxnSp>
        <p:nvCxnSpPr>
          <p:cNvPr id="14" name="Straight Connector 13">
            <a:extLst>
              <a:ext uri="{FF2B5EF4-FFF2-40B4-BE49-F238E27FC236}">
                <a16:creationId xmlns:a16="http://schemas.microsoft.com/office/drawing/2014/main" id="{2BF28E24-EA1F-64EA-6980-965D729DC109}"/>
              </a:ext>
            </a:extLst>
          </p:cNvPr>
          <p:cNvCxnSpPr>
            <a:cxnSpLocks/>
            <a:stCxn id="35" idx="0"/>
            <a:endCxn id="43" idx="4"/>
          </p:cNvCxnSpPr>
          <p:nvPr/>
        </p:nvCxnSpPr>
        <p:spPr>
          <a:xfrm flipV="1">
            <a:off x="1777983" y="7169132"/>
            <a:ext cx="436616" cy="3294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36C804F-4BBA-717F-E533-5B41BD968AE1}"/>
              </a:ext>
            </a:extLst>
          </p:cNvPr>
          <p:cNvGrpSpPr/>
          <p:nvPr/>
        </p:nvGrpSpPr>
        <p:grpSpPr>
          <a:xfrm>
            <a:off x="1318995" y="7498582"/>
            <a:ext cx="917975" cy="385607"/>
            <a:chOff x="3797132" y="4835332"/>
            <a:chExt cx="1215390" cy="510540"/>
          </a:xfrm>
        </p:grpSpPr>
        <p:sp>
          <p:nvSpPr>
            <p:cNvPr id="35" name="Rectangle: Rounded Corners 34">
              <a:extLst>
                <a:ext uri="{FF2B5EF4-FFF2-40B4-BE49-F238E27FC236}">
                  <a16:creationId xmlns:a16="http://schemas.microsoft.com/office/drawing/2014/main" id="{8E35795B-C456-080C-8AE0-28FF7E7E2C09}"/>
                </a:ext>
              </a:extLst>
            </p:cNvPr>
            <p:cNvSpPr/>
            <p:nvPr/>
          </p:nvSpPr>
          <p:spPr>
            <a:xfrm>
              <a:off x="3797132" y="483533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6" name="Google Shape;259;p18">
              <a:extLst>
                <a:ext uri="{FF2B5EF4-FFF2-40B4-BE49-F238E27FC236}">
                  <a16:creationId xmlns:a16="http://schemas.microsoft.com/office/drawing/2014/main" id="{2861BD1D-59EC-FFF1-3CAC-F9EAC744A063}"/>
                </a:ext>
              </a:extLst>
            </p:cNvPr>
            <p:cNvSpPr txBox="1"/>
            <p:nvPr/>
          </p:nvSpPr>
          <p:spPr>
            <a:xfrm>
              <a:off x="3908854" y="4959166"/>
              <a:ext cx="956592" cy="23917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grimoire</a:t>
              </a:r>
              <a:endParaRPr lang="en-US" sz="500" dirty="0">
                <a:latin typeface="Slabo 27px"/>
                <a:ea typeface="Slabo 27px"/>
                <a:cs typeface="Slabo 27px"/>
                <a:sym typeface="Slabo 27px"/>
              </a:endParaRPr>
            </a:p>
          </p:txBody>
        </p:sp>
      </p:grpSp>
      <p:cxnSp>
        <p:nvCxnSpPr>
          <p:cNvPr id="18" name="Straight Connector 17">
            <a:extLst>
              <a:ext uri="{FF2B5EF4-FFF2-40B4-BE49-F238E27FC236}">
                <a16:creationId xmlns:a16="http://schemas.microsoft.com/office/drawing/2014/main" id="{70E49B11-50BF-7D78-F4BB-74F105DF6911}"/>
              </a:ext>
            </a:extLst>
          </p:cNvPr>
          <p:cNvCxnSpPr>
            <a:cxnSpLocks/>
            <a:stCxn id="32" idx="2"/>
            <a:endCxn id="41" idx="0"/>
          </p:cNvCxnSpPr>
          <p:nvPr/>
        </p:nvCxnSpPr>
        <p:spPr>
          <a:xfrm>
            <a:off x="1857059" y="3823885"/>
            <a:ext cx="357541" cy="3418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A979EE6-C7BD-7CC6-0539-74BE0EF4B53D}"/>
              </a:ext>
            </a:extLst>
          </p:cNvPr>
          <p:cNvGrpSpPr/>
          <p:nvPr/>
        </p:nvGrpSpPr>
        <p:grpSpPr>
          <a:xfrm>
            <a:off x="1398070" y="3462600"/>
            <a:ext cx="917975" cy="388512"/>
            <a:chOff x="3894273" y="7821706"/>
            <a:chExt cx="1215390" cy="514386"/>
          </a:xfrm>
        </p:grpSpPr>
        <p:sp>
          <p:nvSpPr>
            <p:cNvPr id="31" name="Rectangle: Rounded Corners 30">
              <a:extLst>
                <a:ext uri="{FF2B5EF4-FFF2-40B4-BE49-F238E27FC236}">
                  <a16:creationId xmlns:a16="http://schemas.microsoft.com/office/drawing/2014/main" id="{42C9B5FA-B7DB-0D00-D5A0-331CA41DE47F}"/>
                </a:ext>
              </a:extLst>
            </p:cNvPr>
            <p:cNvSpPr/>
            <p:nvPr/>
          </p:nvSpPr>
          <p:spPr>
            <a:xfrm>
              <a:off x="3894273" y="782555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2" name="Google Shape;259;p18">
              <a:extLst>
                <a:ext uri="{FF2B5EF4-FFF2-40B4-BE49-F238E27FC236}">
                  <a16:creationId xmlns:a16="http://schemas.microsoft.com/office/drawing/2014/main" id="{A970E9BF-5E05-CFFA-1855-0D4C06E2CED6}"/>
                </a:ext>
              </a:extLst>
            </p:cNvPr>
            <p:cNvSpPr txBox="1"/>
            <p:nvPr/>
          </p:nvSpPr>
          <p:spPr>
            <a:xfrm>
              <a:off x="4023673" y="7821706"/>
              <a:ext cx="956592" cy="478338"/>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A powerful warrior</a:t>
              </a:r>
              <a:endParaRPr lang="en-US" sz="500" dirty="0">
                <a:latin typeface="Slabo 27px"/>
                <a:ea typeface="Slabo 27px"/>
                <a:cs typeface="Slabo 27px"/>
                <a:sym typeface="Slabo 27px"/>
              </a:endParaRPr>
            </a:p>
          </p:txBody>
        </p:sp>
      </p:grpSp>
      <p:cxnSp>
        <p:nvCxnSpPr>
          <p:cNvPr id="20" name="Straight Connector 19">
            <a:extLst>
              <a:ext uri="{FF2B5EF4-FFF2-40B4-BE49-F238E27FC236}">
                <a16:creationId xmlns:a16="http://schemas.microsoft.com/office/drawing/2014/main" id="{65E257D8-4EF2-7CFF-86AA-2EA26CED9D1A}"/>
              </a:ext>
            </a:extLst>
          </p:cNvPr>
          <p:cNvCxnSpPr>
            <a:cxnSpLocks/>
            <a:stCxn id="39" idx="6"/>
            <a:endCxn id="29" idx="2"/>
          </p:cNvCxnSpPr>
          <p:nvPr/>
        </p:nvCxnSpPr>
        <p:spPr>
          <a:xfrm flipV="1">
            <a:off x="4486160" y="4038818"/>
            <a:ext cx="519536" cy="6438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CD1C63E-C66E-1F9B-908B-C0C388681B85}"/>
              </a:ext>
            </a:extLst>
          </p:cNvPr>
          <p:cNvGrpSpPr/>
          <p:nvPr/>
        </p:nvGrpSpPr>
        <p:grpSpPr>
          <a:xfrm>
            <a:off x="4546708" y="3653211"/>
            <a:ext cx="917975" cy="385607"/>
            <a:chOff x="12020856" y="7818796"/>
            <a:chExt cx="1215390" cy="510540"/>
          </a:xfrm>
        </p:grpSpPr>
        <p:sp>
          <p:nvSpPr>
            <p:cNvPr id="29" name="Rectangle: Rounded Corners 28">
              <a:extLst>
                <a:ext uri="{FF2B5EF4-FFF2-40B4-BE49-F238E27FC236}">
                  <a16:creationId xmlns:a16="http://schemas.microsoft.com/office/drawing/2014/main" id="{21A1E53C-560C-4BB3-3E3D-0CB8E4EF6AFC}"/>
                </a:ext>
              </a:extLst>
            </p:cNvPr>
            <p:cNvSpPr/>
            <p:nvPr/>
          </p:nvSpPr>
          <p:spPr>
            <a:xfrm>
              <a:off x="12020856" y="7818796"/>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0" name="Google Shape;259;p18">
              <a:extLst>
                <a:ext uri="{FF2B5EF4-FFF2-40B4-BE49-F238E27FC236}">
                  <a16:creationId xmlns:a16="http://schemas.microsoft.com/office/drawing/2014/main" id="{4A4A9037-081A-78BE-DA91-6C0443C473A0}"/>
                </a:ext>
              </a:extLst>
            </p:cNvPr>
            <p:cNvSpPr txBox="1"/>
            <p:nvPr/>
          </p:nvSpPr>
          <p:spPr>
            <a:xfrm>
              <a:off x="12150254" y="7883081"/>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grpSp>
        <p:nvGrpSpPr>
          <p:cNvPr id="22" name="Group 21">
            <a:extLst>
              <a:ext uri="{FF2B5EF4-FFF2-40B4-BE49-F238E27FC236}">
                <a16:creationId xmlns:a16="http://schemas.microsoft.com/office/drawing/2014/main" id="{E2816E9C-43FC-7752-0A38-8E0301C8582A}"/>
              </a:ext>
            </a:extLst>
          </p:cNvPr>
          <p:cNvGrpSpPr/>
          <p:nvPr/>
        </p:nvGrpSpPr>
        <p:grpSpPr>
          <a:xfrm>
            <a:off x="2668530" y="6321799"/>
            <a:ext cx="789794" cy="330403"/>
            <a:chOff x="7697765" y="5531764"/>
            <a:chExt cx="1045679" cy="437450"/>
          </a:xfrm>
        </p:grpSpPr>
        <p:cxnSp>
          <p:nvCxnSpPr>
            <p:cNvPr id="27" name="Straight Arrow Connector 26">
              <a:extLst>
                <a:ext uri="{FF2B5EF4-FFF2-40B4-BE49-F238E27FC236}">
                  <a16:creationId xmlns:a16="http://schemas.microsoft.com/office/drawing/2014/main" id="{5382944F-82E6-A79F-4395-DE1CBF337C26}"/>
                </a:ext>
              </a:extLst>
            </p:cNvPr>
            <p:cNvCxnSpPr>
              <a:cxnSpLocks/>
              <a:stCxn id="43" idx="6"/>
              <a:endCxn id="37" idx="2"/>
            </p:cNvCxnSpPr>
            <p:nvPr/>
          </p:nvCxnSpPr>
          <p:spPr>
            <a:xfrm flipV="1">
              <a:off x="7781182" y="5964681"/>
              <a:ext cx="962262" cy="4533"/>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59;p18">
              <a:extLst>
                <a:ext uri="{FF2B5EF4-FFF2-40B4-BE49-F238E27FC236}">
                  <a16:creationId xmlns:a16="http://schemas.microsoft.com/office/drawing/2014/main" id="{E7DBB220-C66E-7946-F4F7-6CA279107DC1}"/>
                </a:ext>
              </a:extLst>
            </p:cNvPr>
            <p:cNvSpPr txBox="1"/>
            <p:nvPr/>
          </p:nvSpPr>
          <p:spPr>
            <a:xfrm>
              <a:off x="7697765" y="5531764"/>
              <a:ext cx="956591"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i="0" u="none" strike="noStrike" cap="none" dirty="0">
                  <a:solidFill>
                    <a:srgbClr val="FFFFFF"/>
                  </a:solidFill>
                  <a:latin typeface="Slabo 27px"/>
                  <a:ea typeface="Slabo 27px"/>
                  <a:cs typeface="Slabo 27px"/>
                  <a:sym typeface="Slabo 27px"/>
                </a:rPr>
                <a:t>present in</a:t>
              </a:r>
              <a:endParaRPr lang="en-US" sz="600" dirty="0">
                <a:latin typeface="Slabo 27px"/>
                <a:ea typeface="Slabo 27px"/>
                <a:cs typeface="Slabo 27px"/>
                <a:sym typeface="Slabo 27px"/>
              </a:endParaRPr>
            </a:p>
          </p:txBody>
        </p:sp>
      </p:grpSp>
      <p:grpSp>
        <p:nvGrpSpPr>
          <p:cNvPr id="23" name="Group 22">
            <a:extLst>
              <a:ext uri="{FF2B5EF4-FFF2-40B4-BE49-F238E27FC236}">
                <a16:creationId xmlns:a16="http://schemas.microsoft.com/office/drawing/2014/main" id="{B0BD711B-6ACE-E070-27F2-4ABC00E28A90}"/>
              </a:ext>
            </a:extLst>
          </p:cNvPr>
          <p:cNvGrpSpPr/>
          <p:nvPr/>
        </p:nvGrpSpPr>
        <p:grpSpPr>
          <a:xfrm rot="10800000">
            <a:off x="2201519" y="5199599"/>
            <a:ext cx="722507" cy="935657"/>
            <a:chOff x="7195888" y="6091104"/>
            <a:chExt cx="956586" cy="1238800"/>
          </a:xfrm>
        </p:grpSpPr>
        <p:cxnSp>
          <p:nvCxnSpPr>
            <p:cNvPr id="25" name="Straight Arrow Connector 24">
              <a:extLst>
                <a:ext uri="{FF2B5EF4-FFF2-40B4-BE49-F238E27FC236}">
                  <a16:creationId xmlns:a16="http://schemas.microsoft.com/office/drawing/2014/main" id="{067D7016-069E-6356-5A83-500348FD30C9}"/>
                </a:ext>
              </a:extLst>
            </p:cNvPr>
            <p:cNvCxnSpPr>
              <a:cxnSpLocks/>
              <a:stCxn id="43" idx="0"/>
              <a:endCxn id="41" idx="4"/>
            </p:cNvCxnSpPr>
            <p:nvPr/>
          </p:nvCxnSpPr>
          <p:spPr>
            <a:xfrm rot="10800000" flipV="1">
              <a:off x="8135156" y="6091104"/>
              <a:ext cx="1" cy="1238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59;p18">
              <a:extLst>
                <a:ext uri="{FF2B5EF4-FFF2-40B4-BE49-F238E27FC236}">
                  <a16:creationId xmlns:a16="http://schemas.microsoft.com/office/drawing/2014/main" id="{8797C571-C6D4-D9A0-3083-312184B46B53}"/>
                </a:ext>
              </a:extLst>
            </p:cNvPr>
            <p:cNvSpPr txBox="1"/>
            <p:nvPr/>
          </p:nvSpPr>
          <p:spPr>
            <a:xfrm rot="10800000">
              <a:off x="7195888" y="6639124"/>
              <a:ext cx="956586" cy="22160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dirty="0">
                  <a:solidFill>
                    <a:srgbClr val="FFFFFF"/>
                  </a:solidFill>
                  <a:latin typeface="Slabo 27px"/>
                  <a:ea typeface="Slabo 27px"/>
                  <a:cs typeface="Slabo 27px"/>
                  <a:sym typeface="Slabo 27px"/>
                </a:rPr>
                <a:t>held by</a:t>
              </a:r>
              <a:endParaRPr lang="en-US" sz="600" dirty="0">
                <a:latin typeface="Slabo 27px"/>
                <a:ea typeface="Slabo 27px"/>
                <a:cs typeface="Slabo 27px"/>
                <a:sym typeface="Slabo 27px"/>
              </a:endParaRPr>
            </a:p>
          </p:txBody>
        </p:sp>
      </p:grpSp>
      <p:sp>
        <p:nvSpPr>
          <p:cNvPr id="24" name="Google Shape;259;p18">
            <a:extLst>
              <a:ext uri="{FF2B5EF4-FFF2-40B4-BE49-F238E27FC236}">
                <a16:creationId xmlns:a16="http://schemas.microsoft.com/office/drawing/2014/main" id="{68B4390F-FCE3-ECBE-E913-73B7B59CE8B9}"/>
              </a:ext>
            </a:extLst>
          </p:cNvPr>
          <p:cNvSpPr txBox="1"/>
          <p:nvPr/>
        </p:nvSpPr>
        <p:spPr>
          <a:xfrm>
            <a:off x="1318910" y="8693665"/>
            <a:ext cx="3997382"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Knowledge graph</a:t>
            </a:r>
          </a:p>
        </p:txBody>
      </p:sp>
      <p:sp>
        <p:nvSpPr>
          <p:cNvPr id="6" name="Google Shape;259;p18">
            <a:extLst>
              <a:ext uri="{FF2B5EF4-FFF2-40B4-BE49-F238E27FC236}">
                <a16:creationId xmlns:a16="http://schemas.microsoft.com/office/drawing/2014/main" id="{F31CC8F5-8BE7-764D-B04E-B78CEA2AF9B8}"/>
              </a:ext>
            </a:extLst>
          </p:cNvPr>
          <p:cNvSpPr txBox="1"/>
          <p:nvPr/>
        </p:nvSpPr>
        <p:spPr>
          <a:xfrm>
            <a:off x="10052549" y="7715338"/>
            <a:ext cx="4561598" cy="517065"/>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Book collector is a character.</a:t>
            </a:r>
          </a:p>
        </p:txBody>
      </p:sp>
      <p:sp>
        <p:nvSpPr>
          <p:cNvPr id="7" name="Google Shape;259;p18">
            <a:extLst>
              <a:ext uri="{FF2B5EF4-FFF2-40B4-BE49-F238E27FC236}">
                <a16:creationId xmlns:a16="http://schemas.microsoft.com/office/drawing/2014/main" id="{E048D513-914C-46F4-8602-DC91B690F977}"/>
              </a:ext>
            </a:extLst>
          </p:cNvPr>
          <p:cNvSpPr txBox="1"/>
          <p:nvPr/>
        </p:nvSpPr>
        <p:spPr>
          <a:xfrm>
            <a:off x="9536321" y="8765830"/>
            <a:ext cx="3997382" cy="646331"/>
          </a:xfrm>
          <a:prstGeom prst="rect">
            <a:avLst/>
          </a:prstGeom>
          <a:noFill/>
          <a:ln>
            <a:noFill/>
          </a:ln>
        </p:spPr>
        <p:txBody>
          <a:bodyPr spcFirstLastPara="1" wrap="square" lIns="0" tIns="0" rIns="0" bIns="0" anchor="t" anchorCtr="0">
            <a:spAutoFit/>
          </a:bodyPr>
          <a:lstStyle/>
          <a:p>
            <a:pPr lvl="0" algn="ctr">
              <a:lnSpc>
                <a:spcPct val="120000"/>
              </a:lnSpc>
            </a:pPr>
            <a:r>
              <a:rPr lang="en-IN" sz="3500" dirty="0">
                <a:solidFill>
                  <a:srgbClr val="FFFFFF"/>
                </a:solidFill>
                <a:latin typeface="Slabo 27px"/>
                <a:ea typeface="Slabo 27px"/>
                <a:cs typeface="Slabo 27px"/>
                <a:sym typeface="Slabo 27px"/>
              </a:rPr>
              <a:t>Text format</a:t>
            </a:r>
          </a:p>
        </p:txBody>
      </p:sp>
      <p:sp>
        <p:nvSpPr>
          <p:cNvPr id="8" name="Rectangle: Rounded Corners 7">
            <a:extLst>
              <a:ext uri="{FF2B5EF4-FFF2-40B4-BE49-F238E27FC236}">
                <a16:creationId xmlns:a16="http://schemas.microsoft.com/office/drawing/2014/main" id="{69C26394-9787-4B2C-0E2C-B31F5A98E8F8}"/>
              </a:ext>
            </a:extLst>
          </p:cNvPr>
          <p:cNvSpPr/>
          <p:nvPr/>
        </p:nvSpPr>
        <p:spPr>
          <a:xfrm>
            <a:off x="6188016" y="3209320"/>
            <a:ext cx="10785344" cy="5311125"/>
          </a:xfrm>
          <a:custGeom>
            <a:avLst/>
            <a:gdLst>
              <a:gd name="connsiteX0" fmla="*/ 0 w 10785344"/>
              <a:gd name="connsiteY0" fmla="*/ 885205 h 5311125"/>
              <a:gd name="connsiteX1" fmla="*/ 885205 w 10785344"/>
              <a:gd name="connsiteY1" fmla="*/ 0 h 5311125"/>
              <a:gd name="connsiteX2" fmla="*/ 1578661 w 10785344"/>
              <a:gd name="connsiteY2" fmla="*/ 0 h 5311125"/>
              <a:gd name="connsiteX3" fmla="*/ 2452417 w 10785344"/>
              <a:gd name="connsiteY3" fmla="*/ 0 h 5311125"/>
              <a:gd name="connsiteX4" fmla="*/ 3326172 w 10785344"/>
              <a:gd name="connsiteY4" fmla="*/ 0 h 5311125"/>
              <a:gd name="connsiteX5" fmla="*/ 3839330 w 10785344"/>
              <a:gd name="connsiteY5" fmla="*/ 0 h 5311125"/>
              <a:gd name="connsiteX6" fmla="*/ 4262338 w 10785344"/>
              <a:gd name="connsiteY6" fmla="*/ 0 h 5311125"/>
              <a:gd name="connsiteX7" fmla="*/ 4775496 w 10785344"/>
              <a:gd name="connsiteY7" fmla="*/ 0 h 5311125"/>
              <a:gd name="connsiteX8" fmla="*/ 5559102 w 10785344"/>
              <a:gd name="connsiteY8" fmla="*/ 0 h 5311125"/>
              <a:gd name="connsiteX9" fmla="*/ 6342707 w 10785344"/>
              <a:gd name="connsiteY9" fmla="*/ 0 h 5311125"/>
              <a:gd name="connsiteX10" fmla="*/ 6765716 w 10785344"/>
              <a:gd name="connsiteY10" fmla="*/ 0 h 5311125"/>
              <a:gd name="connsiteX11" fmla="*/ 7369023 w 10785344"/>
              <a:gd name="connsiteY11" fmla="*/ 0 h 5311125"/>
              <a:gd name="connsiteX12" fmla="*/ 7972330 w 10785344"/>
              <a:gd name="connsiteY12" fmla="*/ 0 h 5311125"/>
              <a:gd name="connsiteX13" fmla="*/ 8755936 w 10785344"/>
              <a:gd name="connsiteY13" fmla="*/ 0 h 5311125"/>
              <a:gd name="connsiteX14" fmla="*/ 9269094 w 10785344"/>
              <a:gd name="connsiteY14" fmla="*/ 0 h 5311125"/>
              <a:gd name="connsiteX15" fmla="*/ 9900139 w 10785344"/>
              <a:gd name="connsiteY15" fmla="*/ 0 h 5311125"/>
              <a:gd name="connsiteX16" fmla="*/ 10785344 w 10785344"/>
              <a:gd name="connsiteY16" fmla="*/ 885205 h 5311125"/>
              <a:gd name="connsiteX17" fmla="*/ 10785344 w 10785344"/>
              <a:gd name="connsiteY17" fmla="*/ 1439917 h 5311125"/>
              <a:gd name="connsiteX18" fmla="*/ 10785344 w 10785344"/>
              <a:gd name="connsiteY18" fmla="*/ 2030036 h 5311125"/>
              <a:gd name="connsiteX19" fmla="*/ 10785344 w 10785344"/>
              <a:gd name="connsiteY19" fmla="*/ 2513934 h 5311125"/>
              <a:gd name="connsiteX20" fmla="*/ 10785344 w 10785344"/>
              <a:gd name="connsiteY20" fmla="*/ 3104053 h 5311125"/>
              <a:gd name="connsiteX21" fmla="*/ 10785344 w 10785344"/>
              <a:gd name="connsiteY21" fmla="*/ 3764987 h 5311125"/>
              <a:gd name="connsiteX22" fmla="*/ 10785344 w 10785344"/>
              <a:gd name="connsiteY22" fmla="*/ 4425920 h 5311125"/>
              <a:gd name="connsiteX23" fmla="*/ 9900139 w 10785344"/>
              <a:gd name="connsiteY23" fmla="*/ 5311125 h 5311125"/>
              <a:gd name="connsiteX24" fmla="*/ 9206683 w 10785344"/>
              <a:gd name="connsiteY24" fmla="*/ 5311125 h 5311125"/>
              <a:gd name="connsiteX25" fmla="*/ 8332927 w 10785344"/>
              <a:gd name="connsiteY25" fmla="*/ 5311125 h 5311125"/>
              <a:gd name="connsiteX26" fmla="*/ 7909919 w 10785344"/>
              <a:gd name="connsiteY26" fmla="*/ 5311125 h 5311125"/>
              <a:gd name="connsiteX27" fmla="*/ 7486911 w 10785344"/>
              <a:gd name="connsiteY27" fmla="*/ 5311125 h 5311125"/>
              <a:gd name="connsiteX28" fmla="*/ 6883603 w 10785344"/>
              <a:gd name="connsiteY28" fmla="*/ 5311125 h 5311125"/>
              <a:gd name="connsiteX29" fmla="*/ 6190147 w 10785344"/>
              <a:gd name="connsiteY29" fmla="*/ 5311125 h 5311125"/>
              <a:gd name="connsiteX30" fmla="*/ 5586840 w 10785344"/>
              <a:gd name="connsiteY30" fmla="*/ 5311125 h 5311125"/>
              <a:gd name="connsiteX31" fmla="*/ 4803234 w 10785344"/>
              <a:gd name="connsiteY31" fmla="*/ 5311125 h 5311125"/>
              <a:gd name="connsiteX32" fmla="*/ 3929479 w 10785344"/>
              <a:gd name="connsiteY32" fmla="*/ 5311125 h 5311125"/>
              <a:gd name="connsiteX33" fmla="*/ 3236022 w 10785344"/>
              <a:gd name="connsiteY33" fmla="*/ 5311125 h 5311125"/>
              <a:gd name="connsiteX34" fmla="*/ 2632715 w 10785344"/>
              <a:gd name="connsiteY34" fmla="*/ 5311125 h 5311125"/>
              <a:gd name="connsiteX35" fmla="*/ 1758960 w 10785344"/>
              <a:gd name="connsiteY35" fmla="*/ 5311125 h 5311125"/>
              <a:gd name="connsiteX36" fmla="*/ 885205 w 10785344"/>
              <a:gd name="connsiteY36" fmla="*/ 5311125 h 5311125"/>
              <a:gd name="connsiteX37" fmla="*/ 0 w 10785344"/>
              <a:gd name="connsiteY37" fmla="*/ 4425920 h 5311125"/>
              <a:gd name="connsiteX38" fmla="*/ 0 w 10785344"/>
              <a:gd name="connsiteY38" fmla="*/ 3906615 h 5311125"/>
              <a:gd name="connsiteX39" fmla="*/ 0 w 10785344"/>
              <a:gd name="connsiteY39" fmla="*/ 3281089 h 5311125"/>
              <a:gd name="connsiteX40" fmla="*/ 0 w 10785344"/>
              <a:gd name="connsiteY40" fmla="*/ 2726377 h 5311125"/>
              <a:gd name="connsiteX41" fmla="*/ 0 w 10785344"/>
              <a:gd name="connsiteY41" fmla="*/ 2207072 h 5311125"/>
              <a:gd name="connsiteX42" fmla="*/ 0 w 10785344"/>
              <a:gd name="connsiteY42" fmla="*/ 1546138 h 5311125"/>
              <a:gd name="connsiteX43" fmla="*/ 0 w 10785344"/>
              <a:gd name="connsiteY43" fmla="*/ 885205 h 5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85344" h="5311125" extrusionOk="0">
                <a:moveTo>
                  <a:pt x="0" y="885205"/>
                </a:moveTo>
                <a:cubicBezTo>
                  <a:pt x="-19654" y="430802"/>
                  <a:pt x="384210" y="-5001"/>
                  <a:pt x="885205" y="0"/>
                </a:cubicBezTo>
                <a:cubicBezTo>
                  <a:pt x="1109814" y="-9090"/>
                  <a:pt x="1415923" y="-16727"/>
                  <a:pt x="1578661" y="0"/>
                </a:cubicBezTo>
                <a:cubicBezTo>
                  <a:pt x="1741399" y="16727"/>
                  <a:pt x="2202476" y="-4888"/>
                  <a:pt x="2452417" y="0"/>
                </a:cubicBezTo>
                <a:cubicBezTo>
                  <a:pt x="2702358" y="4888"/>
                  <a:pt x="3056020" y="4461"/>
                  <a:pt x="3326172" y="0"/>
                </a:cubicBezTo>
                <a:cubicBezTo>
                  <a:pt x="3596324" y="-4461"/>
                  <a:pt x="3611502" y="7786"/>
                  <a:pt x="3839330" y="0"/>
                </a:cubicBezTo>
                <a:cubicBezTo>
                  <a:pt x="4067158" y="-7786"/>
                  <a:pt x="4113875" y="5886"/>
                  <a:pt x="4262338" y="0"/>
                </a:cubicBezTo>
                <a:cubicBezTo>
                  <a:pt x="4410801" y="-5886"/>
                  <a:pt x="4555559" y="-17631"/>
                  <a:pt x="4775496" y="0"/>
                </a:cubicBezTo>
                <a:cubicBezTo>
                  <a:pt x="4995433" y="17631"/>
                  <a:pt x="5200133" y="-30968"/>
                  <a:pt x="5559102" y="0"/>
                </a:cubicBezTo>
                <a:cubicBezTo>
                  <a:pt x="5918071" y="30968"/>
                  <a:pt x="6047529" y="17492"/>
                  <a:pt x="6342707" y="0"/>
                </a:cubicBezTo>
                <a:cubicBezTo>
                  <a:pt x="6637886" y="-17492"/>
                  <a:pt x="6596119" y="-3544"/>
                  <a:pt x="6765716" y="0"/>
                </a:cubicBezTo>
                <a:cubicBezTo>
                  <a:pt x="6935313" y="3544"/>
                  <a:pt x="7105725" y="12680"/>
                  <a:pt x="7369023" y="0"/>
                </a:cubicBezTo>
                <a:cubicBezTo>
                  <a:pt x="7632321" y="-12680"/>
                  <a:pt x="7799181" y="-29894"/>
                  <a:pt x="7972330" y="0"/>
                </a:cubicBezTo>
                <a:cubicBezTo>
                  <a:pt x="8145479" y="29894"/>
                  <a:pt x="8430837" y="-17320"/>
                  <a:pt x="8755936" y="0"/>
                </a:cubicBezTo>
                <a:cubicBezTo>
                  <a:pt x="9081035" y="17320"/>
                  <a:pt x="9118190" y="1754"/>
                  <a:pt x="9269094" y="0"/>
                </a:cubicBezTo>
                <a:cubicBezTo>
                  <a:pt x="9419998" y="-1754"/>
                  <a:pt x="9636639" y="-30688"/>
                  <a:pt x="9900139" y="0"/>
                </a:cubicBezTo>
                <a:cubicBezTo>
                  <a:pt x="10461400" y="49041"/>
                  <a:pt x="10774131" y="428899"/>
                  <a:pt x="10785344" y="885205"/>
                </a:cubicBezTo>
                <a:cubicBezTo>
                  <a:pt x="10785328" y="1096506"/>
                  <a:pt x="10799357" y="1260981"/>
                  <a:pt x="10785344" y="1439917"/>
                </a:cubicBezTo>
                <a:cubicBezTo>
                  <a:pt x="10771331" y="1618853"/>
                  <a:pt x="10781002" y="1840856"/>
                  <a:pt x="10785344" y="2030036"/>
                </a:cubicBezTo>
                <a:cubicBezTo>
                  <a:pt x="10789686" y="2219216"/>
                  <a:pt x="10787631" y="2414482"/>
                  <a:pt x="10785344" y="2513934"/>
                </a:cubicBezTo>
                <a:cubicBezTo>
                  <a:pt x="10783057" y="2613386"/>
                  <a:pt x="10785852" y="2943641"/>
                  <a:pt x="10785344" y="3104053"/>
                </a:cubicBezTo>
                <a:cubicBezTo>
                  <a:pt x="10784836" y="3264465"/>
                  <a:pt x="10761158" y="3579451"/>
                  <a:pt x="10785344" y="3764987"/>
                </a:cubicBezTo>
                <a:cubicBezTo>
                  <a:pt x="10809530" y="3950523"/>
                  <a:pt x="10782351" y="4222004"/>
                  <a:pt x="10785344" y="4425920"/>
                </a:cubicBezTo>
                <a:cubicBezTo>
                  <a:pt x="10805058" y="4899552"/>
                  <a:pt x="10376526" y="5356781"/>
                  <a:pt x="9900139" y="5311125"/>
                </a:cubicBezTo>
                <a:cubicBezTo>
                  <a:pt x="9757954" y="5285505"/>
                  <a:pt x="9487310" y="5308234"/>
                  <a:pt x="9206683" y="5311125"/>
                </a:cubicBezTo>
                <a:cubicBezTo>
                  <a:pt x="8926056" y="5314016"/>
                  <a:pt x="8739951" y="5277482"/>
                  <a:pt x="8332927" y="5311125"/>
                </a:cubicBezTo>
                <a:cubicBezTo>
                  <a:pt x="7925903" y="5344768"/>
                  <a:pt x="8026709" y="5299023"/>
                  <a:pt x="7909919" y="5311125"/>
                </a:cubicBezTo>
                <a:cubicBezTo>
                  <a:pt x="7793129" y="5323227"/>
                  <a:pt x="7586679" y="5322424"/>
                  <a:pt x="7486911" y="5311125"/>
                </a:cubicBezTo>
                <a:cubicBezTo>
                  <a:pt x="7387143" y="5299826"/>
                  <a:pt x="7028139" y="5333951"/>
                  <a:pt x="6883603" y="5311125"/>
                </a:cubicBezTo>
                <a:cubicBezTo>
                  <a:pt x="6739067" y="5288299"/>
                  <a:pt x="6505153" y="5320485"/>
                  <a:pt x="6190147" y="5311125"/>
                </a:cubicBezTo>
                <a:cubicBezTo>
                  <a:pt x="5875141" y="5301765"/>
                  <a:pt x="5820900" y="5301354"/>
                  <a:pt x="5586840" y="5311125"/>
                </a:cubicBezTo>
                <a:cubicBezTo>
                  <a:pt x="5352780" y="5320896"/>
                  <a:pt x="5104022" y="5275632"/>
                  <a:pt x="4803234" y="5311125"/>
                </a:cubicBezTo>
                <a:cubicBezTo>
                  <a:pt x="4502446" y="5346618"/>
                  <a:pt x="4337880" y="5299552"/>
                  <a:pt x="3929479" y="5311125"/>
                </a:cubicBezTo>
                <a:cubicBezTo>
                  <a:pt x="3521078" y="5322698"/>
                  <a:pt x="3538081" y="5308194"/>
                  <a:pt x="3236022" y="5311125"/>
                </a:cubicBezTo>
                <a:cubicBezTo>
                  <a:pt x="2933963" y="5314056"/>
                  <a:pt x="2839564" y="5291017"/>
                  <a:pt x="2632715" y="5311125"/>
                </a:cubicBezTo>
                <a:cubicBezTo>
                  <a:pt x="2425866" y="5331233"/>
                  <a:pt x="2100725" y="5339867"/>
                  <a:pt x="1758960" y="5311125"/>
                </a:cubicBezTo>
                <a:cubicBezTo>
                  <a:pt x="1417196" y="5282383"/>
                  <a:pt x="1274702" y="5277618"/>
                  <a:pt x="885205" y="5311125"/>
                </a:cubicBezTo>
                <a:cubicBezTo>
                  <a:pt x="350070" y="5303466"/>
                  <a:pt x="-57576" y="4896020"/>
                  <a:pt x="0" y="4425920"/>
                </a:cubicBezTo>
                <a:cubicBezTo>
                  <a:pt x="9298" y="4195229"/>
                  <a:pt x="-24283" y="4074206"/>
                  <a:pt x="0" y="3906615"/>
                </a:cubicBezTo>
                <a:cubicBezTo>
                  <a:pt x="24283" y="3739024"/>
                  <a:pt x="-26871" y="3500490"/>
                  <a:pt x="0" y="3281089"/>
                </a:cubicBezTo>
                <a:cubicBezTo>
                  <a:pt x="26871" y="3061688"/>
                  <a:pt x="9219" y="2851170"/>
                  <a:pt x="0" y="2726377"/>
                </a:cubicBezTo>
                <a:cubicBezTo>
                  <a:pt x="-9219" y="2601584"/>
                  <a:pt x="-13097" y="2355582"/>
                  <a:pt x="0" y="2207072"/>
                </a:cubicBezTo>
                <a:cubicBezTo>
                  <a:pt x="13097" y="2058562"/>
                  <a:pt x="13318" y="1873285"/>
                  <a:pt x="0" y="1546138"/>
                </a:cubicBezTo>
                <a:cubicBezTo>
                  <a:pt x="-13318" y="1218991"/>
                  <a:pt x="3565" y="1129498"/>
                  <a:pt x="0" y="885205"/>
                </a:cubicBezTo>
                <a:close/>
              </a:path>
            </a:pathLst>
          </a:custGeom>
          <a:noFill/>
          <a:ln w="57150">
            <a:solidFill>
              <a:schemeClr val="bg1">
                <a:lumMod val="75000"/>
              </a:schemeClr>
            </a:solidFill>
            <a:extLst>
              <a:ext uri="{C807C97D-BFC1-408E-A445-0C87EB9F89A2}">
                <ask:lineSketchStyleProps xmlns:ask="http://schemas.microsoft.com/office/drawing/2018/sketchyshapes" sd="981765707">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Google Shape;259;p18">
            <a:extLst>
              <a:ext uri="{FF2B5EF4-FFF2-40B4-BE49-F238E27FC236}">
                <a16:creationId xmlns:a16="http://schemas.microsoft.com/office/drawing/2014/main" id="{97A5A5A2-2C06-6EAB-EC49-26D155776A9F}"/>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14</a:t>
            </a:r>
            <a:endParaRPr lang="en-US" dirty="0">
              <a:latin typeface="Slabo 27px"/>
              <a:ea typeface="Slabo 27px"/>
              <a:cs typeface="Slabo 27px"/>
              <a:sym typeface="Slabo 27px"/>
            </a:endParaRPr>
          </a:p>
        </p:txBody>
      </p:sp>
      <p:grpSp>
        <p:nvGrpSpPr>
          <p:cNvPr id="60" name="Group 59">
            <a:extLst>
              <a:ext uri="{FF2B5EF4-FFF2-40B4-BE49-F238E27FC236}">
                <a16:creationId xmlns:a16="http://schemas.microsoft.com/office/drawing/2014/main" id="{E1D9E699-BD68-86F7-6696-4169A1255F93}"/>
              </a:ext>
            </a:extLst>
          </p:cNvPr>
          <p:cNvGrpSpPr/>
          <p:nvPr/>
        </p:nvGrpSpPr>
        <p:grpSpPr>
          <a:xfrm>
            <a:off x="1398070" y="2340599"/>
            <a:ext cx="1890434" cy="443198"/>
            <a:chOff x="1232029" y="8584903"/>
            <a:chExt cx="1890434" cy="443198"/>
          </a:xfrm>
        </p:grpSpPr>
        <p:sp>
          <p:nvSpPr>
            <p:cNvPr id="58" name="Oval 57">
              <a:extLst>
                <a:ext uri="{FF2B5EF4-FFF2-40B4-BE49-F238E27FC236}">
                  <a16:creationId xmlns:a16="http://schemas.microsoft.com/office/drawing/2014/main" id="{E015468E-E9D2-A583-A31D-24C04C4FEF77}"/>
                </a:ext>
              </a:extLst>
            </p:cNvPr>
            <p:cNvSpPr/>
            <p:nvPr/>
          </p:nvSpPr>
          <p:spPr>
            <a:xfrm>
              <a:off x="1232029" y="8695563"/>
              <a:ext cx="332538" cy="3325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Google Shape;259;p18">
              <a:extLst>
                <a:ext uri="{FF2B5EF4-FFF2-40B4-BE49-F238E27FC236}">
                  <a16:creationId xmlns:a16="http://schemas.microsoft.com/office/drawing/2014/main" id="{02EFE759-15D2-2EFA-9F7A-3A0A6399697C}"/>
                </a:ext>
              </a:extLst>
            </p:cNvPr>
            <p:cNvSpPr txBox="1"/>
            <p:nvPr/>
          </p:nvSpPr>
          <p:spPr>
            <a:xfrm>
              <a:off x="1671001" y="8584903"/>
              <a:ext cx="1451462" cy="443198"/>
            </a:xfrm>
            <a:prstGeom prst="rect">
              <a:avLst/>
            </a:prstGeom>
            <a:noFill/>
            <a:ln>
              <a:noFill/>
            </a:ln>
          </p:spPr>
          <p:txBody>
            <a:bodyPr spcFirstLastPara="1" wrap="square" lIns="0" tIns="0" rIns="0" bIns="0" anchor="t" anchorCtr="0">
              <a:spAutoFit/>
            </a:bodyPr>
            <a:lstStyle/>
            <a:p>
              <a:pPr lvl="0">
                <a:lnSpc>
                  <a:spcPct val="120000"/>
                </a:lnSpc>
              </a:pPr>
              <a:r>
                <a:rPr lang="en-IN" sz="2400" dirty="0">
                  <a:solidFill>
                    <a:srgbClr val="FFFFFF"/>
                  </a:solidFill>
                  <a:latin typeface="Slabo 27px"/>
                  <a:ea typeface="Slabo 27px"/>
                  <a:cs typeface="Slabo 27px"/>
                  <a:sym typeface="Slabo 27px"/>
                </a:rPr>
                <a:t>character</a:t>
              </a:r>
            </a:p>
          </p:txBody>
        </p:sp>
      </p:grpSp>
      <p:grpSp>
        <p:nvGrpSpPr>
          <p:cNvPr id="61" name="Group 60">
            <a:extLst>
              <a:ext uri="{FF2B5EF4-FFF2-40B4-BE49-F238E27FC236}">
                <a16:creationId xmlns:a16="http://schemas.microsoft.com/office/drawing/2014/main" id="{31EF56A9-BBFD-3D5E-66A0-71205938A7AC}"/>
              </a:ext>
            </a:extLst>
          </p:cNvPr>
          <p:cNvGrpSpPr/>
          <p:nvPr/>
        </p:nvGrpSpPr>
        <p:grpSpPr>
          <a:xfrm>
            <a:off x="3371515" y="2351324"/>
            <a:ext cx="1918419" cy="443198"/>
            <a:chOff x="1232029" y="9037922"/>
            <a:chExt cx="1918419" cy="443198"/>
          </a:xfrm>
        </p:grpSpPr>
        <p:sp>
          <p:nvSpPr>
            <p:cNvPr id="56" name="Oval 55">
              <a:extLst>
                <a:ext uri="{FF2B5EF4-FFF2-40B4-BE49-F238E27FC236}">
                  <a16:creationId xmlns:a16="http://schemas.microsoft.com/office/drawing/2014/main" id="{93C20911-84C8-80A3-449E-363792FEDB87}"/>
                </a:ext>
              </a:extLst>
            </p:cNvPr>
            <p:cNvSpPr/>
            <p:nvPr/>
          </p:nvSpPr>
          <p:spPr>
            <a:xfrm>
              <a:off x="1232029" y="9106286"/>
              <a:ext cx="332538" cy="3325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0" name="Google Shape;259;p18">
              <a:extLst>
                <a:ext uri="{FF2B5EF4-FFF2-40B4-BE49-F238E27FC236}">
                  <a16:creationId xmlns:a16="http://schemas.microsoft.com/office/drawing/2014/main" id="{74A06B6C-A1A7-7350-92A9-FE93C9A48668}"/>
                </a:ext>
              </a:extLst>
            </p:cNvPr>
            <p:cNvSpPr txBox="1"/>
            <p:nvPr/>
          </p:nvSpPr>
          <p:spPr>
            <a:xfrm>
              <a:off x="1698986" y="9037922"/>
              <a:ext cx="1451462" cy="443198"/>
            </a:xfrm>
            <a:prstGeom prst="rect">
              <a:avLst/>
            </a:prstGeom>
            <a:noFill/>
            <a:ln>
              <a:noFill/>
            </a:ln>
          </p:spPr>
          <p:txBody>
            <a:bodyPr spcFirstLastPara="1" wrap="square" lIns="0" tIns="0" rIns="0" bIns="0" anchor="t" anchorCtr="0">
              <a:spAutoFit/>
            </a:bodyPr>
            <a:lstStyle/>
            <a:p>
              <a:pPr lvl="0">
                <a:lnSpc>
                  <a:spcPct val="120000"/>
                </a:lnSpc>
              </a:pPr>
              <a:r>
                <a:rPr lang="en-IN" sz="2400" dirty="0">
                  <a:solidFill>
                    <a:srgbClr val="FFFFFF"/>
                  </a:solidFill>
                  <a:latin typeface="Slabo 27px"/>
                  <a:ea typeface="Slabo 27px"/>
                  <a:cs typeface="Slabo 27px"/>
                  <a:sym typeface="Slabo 27px"/>
                </a:rPr>
                <a:t>location</a:t>
              </a:r>
            </a:p>
          </p:txBody>
        </p:sp>
      </p:grpSp>
      <p:grpSp>
        <p:nvGrpSpPr>
          <p:cNvPr id="62" name="Group 61">
            <a:extLst>
              <a:ext uri="{FF2B5EF4-FFF2-40B4-BE49-F238E27FC236}">
                <a16:creationId xmlns:a16="http://schemas.microsoft.com/office/drawing/2014/main" id="{CF1671FE-60B6-7245-2516-C7F799EB6CAC}"/>
              </a:ext>
            </a:extLst>
          </p:cNvPr>
          <p:cNvGrpSpPr/>
          <p:nvPr/>
        </p:nvGrpSpPr>
        <p:grpSpPr>
          <a:xfrm>
            <a:off x="2426939" y="2872040"/>
            <a:ext cx="1918419" cy="443198"/>
            <a:chOff x="1232029" y="9423529"/>
            <a:chExt cx="1918419" cy="443198"/>
          </a:xfrm>
        </p:grpSpPr>
        <p:sp>
          <p:nvSpPr>
            <p:cNvPr id="57" name="Oval 56">
              <a:extLst>
                <a:ext uri="{FF2B5EF4-FFF2-40B4-BE49-F238E27FC236}">
                  <a16:creationId xmlns:a16="http://schemas.microsoft.com/office/drawing/2014/main" id="{1BF7918D-1813-8B64-0E98-1F350F456007}"/>
                </a:ext>
              </a:extLst>
            </p:cNvPr>
            <p:cNvSpPr/>
            <p:nvPr/>
          </p:nvSpPr>
          <p:spPr>
            <a:xfrm>
              <a:off x="1232029" y="9488773"/>
              <a:ext cx="332538" cy="33253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2" name="Google Shape;259;p18">
              <a:extLst>
                <a:ext uri="{FF2B5EF4-FFF2-40B4-BE49-F238E27FC236}">
                  <a16:creationId xmlns:a16="http://schemas.microsoft.com/office/drawing/2014/main" id="{1690174A-34A7-D9FC-348B-26DA90389D02}"/>
                </a:ext>
              </a:extLst>
            </p:cNvPr>
            <p:cNvSpPr txBox="1"/>
            <p:nvPr/>
          </p:nvSpPr>
          <p:spPr>
            <a:xfrm>
              <a:off x="1698986" y="9423529"/>
              <a:ext cx="1451462" cy="443198"/>
            </a:xfrm>
            <a:prstGeom prst="rect">
              <a:avLst/>
            </a:prstGeom>
            <a:noFill/>
            <a:ln>
              <a:noFill/>
            </a:ln>
          </p:spPr>
          <p:txBody>
            <a:bodyPr spcFirstLastPara="1" wrap="square" lIns="0" tIns="0" rIns="0" bIns="0" anchor="t" anchorCtr="0">
              <a:spAutoFit/>
            </a:bodyPr>
            <a:lstStyle/>
            <a:p>
              <a:pPr lvl="0">
                <a:lnSpc>
                  <a:spcPct val="120000"/>
                </a:lnSpc>
              </a:pPr>
              <a:r>
                <a:rPr lang="en-IN" sz="2400" dirty="0">
                  <a:solidFill>
                    <a:srgbClr val="FFFFFF"/>
                  </a:solidFill>
                  <a:latin typeface="Slabo 27px"/>
                  <a:ea typeface="Slabo 27px"/>
                  <a:cs typeface="Slabo 27px"/>
                  <a:sym typeface="Slabo 27px"/>
                </a:rPr>
                <a:t>object</a:t>
              </a:r>
            </a:p>
          </p:txBody>
        </p:sp>
      </p:grpSp>
    </p:spTree>
    <p:extLst>
      <p:ext uri="{BB962C8B-B14F-4D97-AF65-F5344CB8AC3E}">
        <p14:creationId xmlns:p14="http://schemas.microsoft.com/office/powerpoint/2010/main" val="38267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mph" presetSubtype="0" fill="remove" nodeType="clickEffect">
                                  <p:stCondLst>
                                    <p:cond delay="0"/>
                                  </p:stCondLst>
                                  <p:childTnLst>
                                    <p:animScale>
                                      <p:cBhvr>
                                        <p:cTn id="56" dur="1000" fill="hold"/>
                                        <p:tgtEl>
                                          <p:spTgt spid="11"/>
                                        </p:tgtEl>
                                      </p:cBhvr>
                                      <p:by x="120000" y="120000"/>
                                    </p:animScale>
                                  </p:childTnLst>
                                </p:cTn>
                              </p:par>
                              <p:par>
                                <p:cTn id="57" presetID="6" presetClass="emph" presetSubtype="0" fill="remove" nodeType="withEffect">
                                  <p:stCondLst>
                                    <p:cond delay="0"/>
                                  </p:stCondLst>
                                  <p:childTnLst>
                                    <p:animScale>
                                      <p:cBhvr>
                                        <p:cTn id="58" dur="1000" fill="hold"/>
                                        <p:tgtEl>
                                          <p:spTgt spid="18"/>
                                        </p:tgtEl>
                                      </p:cBhvr>
                                      <p:by x="120000" y="120000"/>
                                    </p:animScale>
                                  </p:childTnLst>
                                </p:cTn>
                              </p:par>
                              <p:par>
                                <p:cTn id="59" presetID="6" presetClass="emph" presetSubtype="0" fill="remove" nodeType="withEffect">
                                  <p:stCondLst>
                                    <p:cond delay="0"/>
                                  </p:stCondLst>
                                  <p:childTnLst>
                                    <p:animScale>
                                      <p:cBhvr>
                                        <p:cTn id="60" dur="1000" fill="hold"/>
                                        <p:tgtEl>
                                          <p:spTgt spid="19"/>
                                        </p:tgtEl>
                                      </p:cBhvr>
                                      <p:by x="120000" y="120000"/>
                                    </p:animScale>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1000"/>
                                        <p:tgtEl>
                                          <p:spTgt spid="47"/>
                                        </p:tgtEl>
                                      </p:cBhvr>
                                    </p:animEffect>
                                  </p:childTnLst>
                                </p:cTn>
                              </p:par>
                            </p:childTnLst>
                          </p:cTn>
                        </p:par>
                        <p:par>
                          <p:cTn id="65" fill="hold">
                            <p:stCondLst>
                              <p:cond delay="2000"/>
                            </p:stCondLst>
                            <p:childTnLst>
                              <p:par>
                                <p:cTn id="66" presetID="6" presetClass="emph" presetSubtype="0" fill="remove" nodeType="afterEffect">
                                  <p:stCondLst>
                                    <p:cond delay="500"/>
                                  </p:stCondLst>
                                  <p:childTnLst>
                                    <p:animScale>
                                      <p:cBhvr>
                                        <p:cTn id="67" dur="1000" fill="hold"/>
                                        <p:tgtEl>
                                          <p:spTgt spid="11"/>
                                        </p:tgtEl>
                                      </p:cBhvr>
                                      <p:by x="120000" y="120000"/>
                                    </p:animScale>
                                  </p:childTnLst>
                                </p:cTn>
                              </p:par>
                              <p:par>
                                <p:cTn id="68" presetID="6" presetClass="emph" presetSubtype="0" fill="remove" nodeType="withEffect">
                                  <p:stCondLst>
                                    <p:cond delay="500"/>
                                  </p:stCondLst>
                                  <p:childTnLst>
                                    <p:animScale>
                                      <p:cBhvr>
                                        <p:cTn id="69" dur="1000" fill="hold"/>
                                        <p:tgtEl>
                                          <p:spTgt spid="60"/>
                                        </p:tgtEl>
                                      </p:cBhvr>
                                      <p:by x="120000" y="120000"/>
                                    </p:animScale>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childTnLst>
                                </p:cTn>
                              </p:par>
                            </p:childTnLst>
                          </p:cTn>
                        </p:par>
                        <p:par>
                          <p:cTn id="74" fill="hold">
                            <p:stCondLst>
                              <p:cond delay="4500"/>
                            </p:stCondLst>
                            <p:childTnLst>
                              <p:par>
                                <p:cTn id="75" presetID="6" presetClass="emph" presetSubtype="0" fill="remove" nodeType="afterEffect">
                                  <p:stCondLst>
                                    <p:cond delay="500"/>
                                  </p:stCondLst>
                                  <p:childTnLst>
                                    <p:animScale>
                                      <p:cBhvr>
                                        <p:cTn id="76" dur="1000" fill="hold"/>
                                        <p:tgtEl>
                                          <p:spTgt spid="13"/>
                                        </p:tgtEl>
                                      </p:cBhvr>
                                      <p:by x="120000" y="120000"/>
                                    </p:animScale>
                                  </p:childTnLst>
                                </p:cTn>
                              </p:par>
                              <p:par>
                                <p:cTn id="77" presetID="6" presetClass="emph" presetSubtype="0" fill="remove" nodeType="withEffect">
                                  <p:stCondLst>
                                    <p:cond delay="500"/>
                                  </p:stCondLst>
                                  <p:childTnLst>
                                    <p:animScale>
                                      <p:cBhvr>
                                        <p:cTn id="78" dur="1000" fill="hold"/>
                                        <p:tgtEl>
                                          <p:spTgt spid="61"/>
                                        </p:tgtEl>
                                      </p:cBhvr>
                                      <p:by x="120000" y="120000"/>
                                    </p:animScale>
                                  </p:childTnLst>
                                </p:cTn>
                              </p:par>
                            </p:childTnLst>
                          </p:cTn>
                        </p:par>
                        <p:par>
                          <p:cTn id="79" fill="hold">
                            <p:stCondLst>
                              <p:cond delay="6000"/>
                            </p:stCondLst>
                            <p:childTnLst>
                              <p:par>
                                <p:cTn id="80" presetID="10" presetClass="entr" presetSubtype="0" fill="hold" grpId="0" nodeType="after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1000"/>
                                        <p:tgtEl>
                                          <p:spTgt spid="48"/>
                                        </p:tgtEl>
                                      </p:cBhvr>
                                    </p:animEffect>
                                  </p:childTnLst>
                                </p:cTn>
                              </p:par>
                            </p:childTnLst>
                          </p:cTn>
                        </p:par>
                        <p:par>
                          <p:cTn id="83" fill="hold">
                            <p:stCondLst>
                              <p:cond delay="7000"/>
                            </p:stCondLst>
                            <p:childTnLst>
                              <p:par>
                                <p:cTn id="84" presetID="6" presetClass="emph" presetSubtype="0" fill="remove" nodeType="afterEffect">
                                  <p:stCondLst>
                                    <p:cond delay="500"/>
                                  </p:stCondLst>
                                  <p:childTnLst>
                                    <p:animScale>
                                      <p:cBhvr>
                                        <p:cTn id="85" dur="1000" fill="hold"/>
                                        <p:tgtEl>
                                          <p:spTgt spid="10"/>
                                        </p:tgtEl>
                                      </p:cBhvr>
                                      <p:by x="120000" y="120000"/>
                                    </p:animScale>
                                  </p:childTnLst>
                                </p:cTn>
                              </p:par>
                              <p:par>
                                <p:cTn id="86" presetID="6" presetClass="emph" presetSubtype="0" fill="remove" nodeType="withEffect">
                                  <p:stCondLst>
                                    <p:cond delay="500"/>
                                  </p:stCondLst>
                                  <p:childTnLst>
                                    <p:animScale>
                                      <p:cBhvr>
                                        <p:cTn id="87" dur="1000" fill="hold"/>
                                        <p:tgtEl>
                                          <p:spTgt spid="14"/>
                                        </p:tgtEl>
                                      </p:cBhvr>
                                      <p:by x="120000" y="120000"/>
                                    </p:animScale>
                                  </p:childTnLst>
                                </p:cTn>
                              </p:par>
                              <p:par>
                                <p:cTn id="88" presetID="6" presetClass="emph" presetSubtype="0" fill="remove" nodeType="withEffect">
                                  <p:stCondLst>
                                    <p:cond delay="500"/>
                                  </p:stCondLst>
                                  <p:childTnLst>
                                    <p:animScale>
                                      <p:cBhvr>
                                        <p:cTn id="89" dur="1000" fill="hold"/>
                                        <p:tgtEl>
                                          <p:spTgt spid="15"/>
                                        </p:tgtEl>
                                      </p:cBhvr>
                                      <p:by x="120000" y="120000"/>
                                    </p:animScale>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1000"/>
                                        <p:tgtEl>
                                          <p:spTgt spid="49"/>
                                        </p:tgtEl>
                                      </p:cBhvr>
                                    </p:animEffect>
                                  </p:childTnLst>
                                </p:cTn>
                              </p:par>
                            </p:childTnLst>
                          </p:cTn>
                        </p:par>
                        <p:par>
                          <p:cTn id="94" fill="hold">
                            <p:stCondLst>
                              <p:cond delay="9500"/>
                            </p:stCondLst>
                            <p:childTnLst>
                              <p:par>
                                <p:cTn id="95" presetID="6" presetClass="emph" presetSubtype="0" fill="remove" nodeType="afterEffect">
                                  <p:stCondLst>
                                    <p:cond delay="500"/>
                                  </p:stCondLst>
                                  <p:childTnLst>
                                    <p:animScale>
                                      <p:cBhvr>
                                        <p:cTn id="96" dur="1000" fill="hold"/>
                                        <p:tgtEl>
                                          <p:spTgt spid="10"/>
                                        </p:tgtEl>
                                      </p:cBhvr>
                                      <p:by x="120000" y="120000"/>
                                    </p:animScale>
                                  </p:childTnLst>
                                </p:cTn>
                              </p:par>
                              <p:par>
                                <p:cTn id="97" presetID="6" presetClass="emph" presetSubtype="0" fill="remove" nodeType="withEffect">
                                  <p:stCondLst>
                                    <p:cond delay="500"/>
                                  </p:stCondLst>
                                  <p:childTnLst>
                                    <p:animScale>
                                      <p:cBhvr>
                                        <p:cTn id="98" dur="1000" fill="hold"/>
                                        <p:tgtEl>
                                          <p:spTgt spid="62"/>
                                        </p:tgtEl>
                                      </p:cBhvr>
                                      <p:by x="120000" y="120000"/>
                                    </p:animScale>
                                  </p:childTnLst>
                                </p:cTn>
                              </p:par>
                            </p:childTnLst>
                          </p:cTn>
                        </p:par>
                        <p:par>
                          <p:cTn id="99" fill="hold">
                            <p:stCondLst>
                              <p:cond delay="11000"/>
                            </p:stCondLst>
                            <p:childTnLst>
                              <p:par>
                                <p:cTn id="100" presetID="10" presetClass="entr" presetSubtype="0" fill="hold" grpId="0" nodeType="after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1000"/>
                                        <p:tgtEl>
                                          <p:spTgt spid="51"/>
                                        </p:tgtEl>
                                      </p:cBhvr>
                                    </p:animEffect>
                                  </p:childTnLst>
                                </p:cTn>
                              </p:par>
                            </p:childTnLst>
                          </p:cTn>
                        </p:par>
                        <p:par>
                          <p:cTn id="103" fill="hold">
                            <p:stCondLst>
                              <p:cond delay="12000"/>
                            </p:stCondLst>
                            <p:childTnLst>
                              <p:par>
                                <p:cTn id="104" presetID="6" presetClass="emph" presetSubtype="0" fill="remove" nodeType="afterEffect">
                                  <p:stCondLst>
                                    <p:cond delay="500"/>
                                  </p:stCondLst>
                                  <p:childTnLst>
                                    <p:animScale>
                                      <p:cBhvr>
                                        <p:cTn id="105" dur="1000" fill="hold"/>
                                        <p:tgtEl>
                                          <p:spTgt spid="10"/>
                                        </p:tgtEl>
                                      </p:cBhvr>
                                      <p:by x="120000" y="120000"/>
                                    </p:animScale>
                                  </p:childTnLst>
                                </p:cTn>
                              </p:par>
                              <p:par>
                                <p:cTn id="106" presetID="6" presetClass="emph" presetSubtype="0" fill="remove" nodeType="withEffect">
                                  <p:stCondLst>
                                    <p:cond delay="500"/>
                                  </p:stCondLst>
                                  <p:childTnLst>
                                    <p:animScale>
                                      <p:cBhvr>
                                        <p:cTn id="107" dur="1000" fill="hold"/>
                                        <p:tgtEl>
                                          <p:spTgt spid="11"/>
                                        </p:tgtEl>
                                      </p:cBhvr>
                                      <p:by x="120000" y="120000"/>
                                    </p:animScale>
                                  </p:childTnLst>
                                </p:cTn>
                              </p:par>
                              <p:par>
                                <p:cTn id="108" presetID="6" presetClass="emph" presetSubtype="0" fill="remove" nodeType="withEffect">
                                  <p:stCondLst>
                                    <p:cond delay="500"/>
                                  </p:stCondLst>
                                  <p:childTnLst>
                                    <p:animScale>
                                      <p:cBhvr>
                                        <p:cTn id="109" dur="1000" fill="hold"/>
                                        <p:tgtEl>
                                          <p:spTgt spid="23"/>
                                        </p:tgtEl>
                                      </p:cBhvr>
                                      <p:by x="120000" y="120000"/>
                                    </p:animScale>
                                  </p:childTnLst>
                                </p:cTn>
                              </p:par>
                            </p:childTnLst>
                          </p:cTn>
                        </p:par>
                        <p:par>
                          <p:cTn id="110" fill="hold">
                            <p:stCondLst>
                              <p:cond delay="13500"/>
                            </p:stCondLst>
                            <p:childTnLst>
                              <p:par>
                                <p:cTn id="111" presetID="10" presetClass="entr" presetSubtype="0"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1000"/>
                                        <p:tgtEl>
                                          <p:spTgt spid="53"/>
                                        </p:tgtEl>
                                      </p:cBhvr>
                                    </p:animEffect>
                                  </p:childTnLst>
                                </p:cTn>
                              </p:par>
                            </p:childTnLst>
                          </p:cTn>
                        </p:par>
                        <p:par>
                          <p:cTn id="114" fill="hold">
                            <p:stCondLst>
                              <p:cond delay="14500"/>
                            </p:stCondLst>
                            <p:childTnLst>
                              <p:par>
                                <p:cTn id="115" presetID="6" presetClass="emph" presetSubtype="0" fill="remove" nodeType="afterEffect">
                                  <p:stCondLst>
                                    <p:cond delay="500"/>
                                  </p:stCondLst>
                                  <p:childTnLst>
                                    <p:animScale>
                                      <p:cBhvr>
                                        <p:cTn id="116" dur="1000" fill="hold"/>
                                        <p:tgtEl>
                                          <p:spTgt spid="10"/>
                                        </p:tgtEl>
                                      </p:cBhvr>
                                      <p:by x="120000" y="120000"/>
                                    </p:animScale>
                                  </p:childTnLst>
                                </p:cTn>
                              </p:par>
                              <p:par>
                                <p:cTn id="117" presetID="6" presetClass="emph" presetSubtype="0" fill="remove" nodeType="withEffect">
                                  <p:stCondLst>
                                    <p:cond delay="500"/>
                                  </p:stCondLst>
                                  <p:childTnLst>
                                    <p:animScale>
                                      <p:cBhvr>
                                        <p:cTn id="118" dur="1000" fill="hold"/>
                                        <p:tgtEl>
                                          <p:spTgt spid="13"/>
                                        </p:tgtEl>
                                      </p:cBhvr>
                                      <p:by x="120000" y="120000"/>
                                    </p:animScale>
                                  </p:childTnLst>
                                </p:cTn>
                              </p:par>
                              <p:par>
                                <p:cTn id="119" presetID="6" presetClass="emph" presetSubtype="0" fill="remove" nodeType="withEffect">
                                  <p:stCondLst>
                                    <p:cond delay="500"/>
                                  </p:stCondLst>
                                  <p:childTnLst>
                                    <p:animScale>
                                      <p:cBhvr>
                                        <p:cTn id="120" dur="1000" fill="hold"/>
                                        <p:tgtEl>
                                          <p:spTgt spid="22"/>
                                        </p:tgtEl>
                                      </p:cBhvr>
                                      <p:by x="120000" y="120000"/>
                                    </p:animScale>
                                  </p:childTnLst>
                                </p:cTn>
                              </p:par>
                            </p:childTnLst>
                          </p:cTn>
                        </p:par>
                        <p:par>
                          <p:cTn id="121" fill="hold">
                            <p:stCondLst>
                              <p:cond delay="16000"/>
                            </p:stCondLst>
                            <p:childTnLst>
                              <p:par>
                                <p:cTn id="122" presetID="10" presetClass="entr" presetSubtype="0" fill="hold" grpId="0" nodeType="after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childTnLst>
                                </p:cTn>
                              </p:par>
                            </p:childTnLst>
                          </p:cTn>
                        </p:par>
                        <p:par>
                          <p:cTn id="125" fill="hold">
                            <p:stCondLst>
                              <p:cond delay="17000"/>
                            </p:stCondLst>
                            <p:childTnLst>
                              <p:par>
                                <p:cTn id="126" presetID="6" presetClass="emph" presetSubtype="0" fill="remove" nodeType="afterEffect">
                                  <p:stCondLst>
                                    <p:cond delay="500"/>
                                  </p:stCondLst>
                                  <p:childTnLst>
                                    <p:animScale>
                                      <p:cBhvr>
                                        <p:cTn id="127" dur="1000" fill="hold"/>
                                        <p:tgtEl>
                                          <p:spTgt spid="12"/>
                                        </p:tgtEl>
                                      </p:cBhvr>
                                      <p:by x="120000" y="120000"/>
                                    </p:animScale>
                                  </p:childTnLst>
                                </p:cTn>
                              </p:par>
                              <p:par>
                                <p:cTn id="128" presetID="6" presetClass="emph" presetSubtype="0" fill="remove" nodeType="withEffect">
                                  <p:stCondLst>
                                    <p:cond delay="500"/>
                                  </p:stCondLst>
                                  <p:childTnLst>
                                    <p:animScale>
                                      <p:cBhvr>
                                        <p:cTn id="129" dur="1000" fill="hold"/>
                                        <p:tgtEl>
                                          <p:spTgt spid="20"/>
                                        </p:tgtEl>
                                      </p:cBhvr>
                                      <p:by x="120000" y="120000"/>
                                    </p:animScale>
                                  </p:childTnLst>
                                </p:cTn>
                              </p:par>
                              <p:par>
                                <p:cTn id="130" presetID="6" presetClass="emph" presetSubtype="0" fill="remove" nodeType="withEffect">
                                  <p:stCondLst>
                                    <p:cond delay="500"/>
                                  </p:stCondLst>
                                  <p:childTnLst>
                                    <p:animScale>
                                      <p:cBhvr>
                                        <p:cTn id="131" dur="1000" fill="hold"/>
                                        <p:tgtEl>
                                          <p:spTgt spid="21"/>
                                        </p:tgtEl>
                                      </p:cBhvr>
                                      <p:by x="120000" y="120000"/>
                                    </p:animScale>
                                  </p:childTnLst>
                                </p:cTn>
                              </p:par>
                            </p:childTnLst>
                          </p:cTn>
                        </p:par>
                        <p:par>
                          <p:cTn id="132" fill="hold">
                            <p:stCondLst>
                              <p:cond delay="18500"/>
                            </p:stCondLst>
                            <p:childTnLst>
                              <p:par>
                                <p:cTn id="133" presetID="10" presetClass="entr" presetSubtype="0"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1000"/>
                                        <p:tgtEl>
                                          <p:spTgt spid="55"/>
                                        </p:tgtEl>
                                      </p:cBhvr>
                                    </p:animEffect>
                                  </p:childTnLst>
                                </p:cTn>
                              </p:par>
                            </p:childTnLst>
                          </p:cTn>
                        </p:par>
                        <p:par>
                          <p:cTn id="136" fill="hold">
                            <p:stCondLst>
                              <p:cond delay="19500"/>
                            </p:stCondLst>
                            <p:childTnLst>
                              <p:par>
                                <p:cTn id="137" presetID="6" presetClass="emph" presetSubtype="0" fill="remove" nodeType="afterEffect">
                                  <p:stCondLst>
                                    <p:cond delay="500"/>
                                  </p:stCondLst>
                                  <p:childTnLst>
                                    <p:animScale>
                                      <p:cBhvr>
                                        <p:cTn id="138" dur="1000" fill="hold"/>
                                        <p:tgtEl>
                                          <p:spTgt spid="12"/>
                                        </p:tgtEl>
                                      </p:cBhvr>
                                      <p:by x="120000" y="120000"/>
                                    </p:animScale>
                                  </p:childTnLst>
                                </p:cTn>
                              </p:par>
                              <p:par>
                                <p:cTn id="139" presetID="6" presetClass="emph" presetSubtype="0" fill="remove" nodeType="withEffect">
                                  <p:stCondLst>
                                    <p:cond delay="500"/>
                                  </p:stCondLst>
                                  <p:childTnLst>
                                    <p:animScale>
                                      <p:cBhvr>
                                        <p:cTn id="140" dur="1000" fill="hold"/>
                                        <p:tgtEl>
                                          <p:spTgt spid="60"/>
                                        </p:tgtEl>
                                      </p:cBhvr>
                                      <p:by x="120000" y="120000"/>
                                    </p:animScale>
                                  </p:childTnLst>
                                </p:cTn>
                              </p:par>
                            </p:childTnLst>
                          </p:cTn>
                        </p:par>
                        <p:par>
                          <p:cTn id="141" fill="hold">
                            <p:stCondLst>
                              <p:cond delay="21000"/>
                            </p:stCondLst>
                            <p:childTnLst>
                              <p:par>
                                <p:cTn id="142" presetID="10" presetClass="entr" presetSubtype="0" fill="hold" grpId="0"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1000"/>
                                        <p:tgtEl>
                                          <p:spTgt spid="6"/>
                                        </p:tgtEl>
                                      </p:cBhvr>
                                    </p:animEffect>
                                  </p:childTnLst>
                                </p:cTn>
                              </p:par>
                            </p:childTnLst>
                          </p:cTn>
                        </p:par>
                        <p:par>
                          <p:cTn id="145" fill="hold">
                            <p:stCondLst>
                              <p:cond delay="22000"/>
                            </p:stCondLst>
                            <p:childTnLst>
                              <p:par>
                                <p:cTn id="146" presetID="10" presetClass="entr" presetSubtype="0" fill="hold" grpId="0" nodeType="after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fade">
                                      <p:cBhvr>
                                        <p:cTn id="148" dur="500"/>
                                        <p:tgtEl>
                                          <p:spTgt spid="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P spid="51" grpId="0"/>
      <p:bldP spid="53" grpId="0"/>
      <p:bldP spid="54" grpId="0"/>
      <p:bldP spid="55" grpId="0"/>
      <p:bldP spid="24" grpId="0"/>
      <p:bldP spid="6" grpId="0"/>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lvl="0" algn="ctr">
              <a:lnSpc>
                <a:spcPct val="120000"/>
              </a:lnSpc>
            </a:pPr>
            <a:r>
              <a:rPr lang="en-US" sz="8000" dirty="0">
                <a:solidFill>
                  <a:srgbClr val="FFD33B"/>
                </a:solidFill>
                <a:latin typeface="Black Ops One"/>
                <a:ea typeface="Black Ops One"/>
                <a:cs typeface="Black Ops One"/>
                <a:sym typeface="Black Ops One"/>
              </a:rPr>
              <a:t>Input for fine-tuning</a:t>
            </a:r>
            <a:endParaRPr dirty="0"/>
          </a:p>
        </p:txBody>
      </p:sp>
      <p:sp>
        <p:nvSpPr>
          <p:cNvPr id="13" name="Google Shape;259;p18">
            <a:extLst>
              <a:ext uri="{FF2B5EF4-FFF2-40B4-BE49-F238E27FC236}">
                <a16:creationId xmlns:a16="http://schemas.microsoft.com/office/drawing/2014/main" id="{4736ECDC-CB84-81F6-A660-5BAD105EBEAE}"/>
              </a:ext>
            </a:extLst>
          </p:cNvPr>
          <p:cNvSpPr txBox="1"/>
          <p:nvPr/>
        </p:nvSpPr>
        <p:spPr>
          <a:xfrm>
            <a:off x="7328709" y="2443692"/>
            <a:ext cx="8586693" cy="1034129"/>
          </a:xfrm>
          <a:prstGeom prst="rect">
            <a:avLst/>
          </a:prstGeom>
          <a:noFill/>
          <a:ln>
            <a:noFill/>
          </a:ln>
        </p:spPr>
        <p:txBody>
          <a:bodyPr spcFirstLastPara="1" wrap="square" lIns="0" tIns="0" rIns="0" bIns="0" anchor="t" anchorCtr="0">
            <a:spAutoFit/>
          </a:bodyPr>
          <a:lstStyle/>
          <a:p>
            <a:pPr lvl="0">
              <a:lnSpc>
                <a:spcPct val="120000"/>
              </a:lnSpc>
            </a:pPr>
            <a:r>
              <a:rPr lang="en-IN" sz="2800" dirty="0">
                <a:solidFill>
                  <a:srgbClr val="FFFFFF"/>
                </a:solidFill>
                <a:latin typeface="Slabo 27px"/>
                <a:ea typeface="Slabo 27px"/>
                <a:cs typeface="Slabo 27px"/>
                <a:sym typeface="Slabo 27px"/>
              </a:rPr>
              <a:t>…</a:t>
            </a:r>
          </a:p>
          <a:p>
            <a:pPr lvl="0">
              <a:lnSpc>
                <a:spcPct val="120000"/>
              </a:lnSpc>
            </a:pPr>
            <a:r>
              <a:rPr lang="en-IN" sz="2800" dirty="0">
                <a:solidFill>
                  <a:srgbClr val="FFFFFF"/>
                </a:solidFill>
                <a:latin typeface="Slabo 27px"/>
                <a:ea typeface="Slabo 27px"/>
                <a:cs typeface="Slabo 27px"/>
                <a:sym typeface="Slabo 27px"/>
              </a:rPr>
              <a:t>…</a:t>
            </a:r>
          </a:p>
        </p:txBody>
      </p:sp>
      <p:sp>
        <p:nvSpPr>
          <p:cNvPr id="25" name="Google Shape;259;p18">
            <a:extLst>
              <a:ext uri="{FF2B5EF4-FFF2-40B4-BE49-F238E27FC236}">
                <a16:creationId xmlns:a16="http://schemas.microsoft.com/office/drawing/2014/main" id="{D4584780-1F92-4292-4094-8066F95FBC60}"/>
              </a:ext>
            </a:extLst>
          </p:cNvPr>
          <p:cNvSpPr txBox="1"/>
          <p:nvPr/>
        </p:nvSpPr>
        <p:spPr>
          <a:xfrm>
            <a:off x="4315704" y="2102774"/>
            <a:ext cx="2211616" cy="1034129"/>
          </a:xfrm>
          <a:prstGeom prst="rect">
            <a:avLst/>
          </a:prstGeom>
          <a:noFill/>
          <a:ln>
            <a:noFill/>
          </a:ln>
        </p:spPr>
        <p:txBody>
          <a:bodyPr spcFirstLastPara="1" wrap="square" lIns="0" tIns="0" rIns="0" bIns="0" anchor="t" anchorCtr="0">
            <a:spAutoFit/>
          </a:bodyPr>
          <a:lstStyle/>
          <a:p>
            <a:pPr lvl="0" algn="r">
              <a:lnSpc>
                <a:spcPct val="120000"/>
              </a:lnSpc>
            </a:pPr>
            <a:r>
              <a:rPr lang="en-IN" sz="2800" dirty="0">
                <a:solidFill>
                  <a:srgbClr val="FFFFFF"/>
                </a:solidFill>
                <a:latin typeface="Slabo 27px"/>
                <a:ea typeface="Slabo 27px"/>
                <a:cs typeface="Slabo 27px"/>
                <a:sym typeface="Slabo 27px"/>
              </a:rPr>
              <a:t>KG in text format</a:t>
            </a:r>
          </a:p>
        </p:txBody>
      </p:sp>
      <p:sp>
        <p:nvSpPr>
          <p:cNvPr id="26" name="Google Shape;259;p18">
            <a:extLst>
              <a:ext uri="{FF2B5EF4-FFF2-40B4-BE49-F238E27FC236}">
                <a16:creationId xmlns:a16="http://schemas.microsoft.com/office/drawing/2014/main" id="{1A79D0AF-CD5E-898D-1650-7605C8C30F97}"/>
              </a:ext>
            </a:extLst>
          </p:cNvPr>
          <p:cNvSpPr txBox="1"/>
          <p:nvPr/>
        </p:nvSpPr>
        <p:spPr>
          <a:xfrm>
            <a:off x="7328809" y="1840583"/>
            <a:ext cx="6560185" cy="517065"/>
          </a:xfrm>
          <a:prstGeom prst="rect">
            <a:avLst/>
          </a:prstGeom>
          <a:noFill/>
          <a:ln>
            <a:noFill/>
          </a:ln>
        </p:spPr>
        <p:txBody>
          <a:bodyPr spcFirstLastPara="1" wrap="square" lIns="0" tIns="0" rIns="0" bIns="0" anchor="t" anchorCtr="0">
            <a:spAutoFit/>
          </a:bodyPr>
          <a:lstStyle/>
          <a:p>
            <a:pPr>
              <a:lnSpc>
                <a:spcPct val="120000"/>
              </a:lnSpc>
            </a:pPr>
            <a:r>
              <a:rPr lang="en-IN" sz="2800" b="1" dirty="0">
                <a:solidFill>
                  <a:srgbClr val="FFFFFF"/>
                </a:solidFill>
                <a:latin typeface="Slabo 27px"/>
                <a:ea typeface="Slabo 27px"/>
                <a:cs typeface="Slabo 27px"/>
                <a:sym typeface="Slabo 27px"/>
              </a:rPr>
              <a:t>### Background:</a:t>
            </a:r>
          </a:p>
        </p:txBody>
      </p:sp>
      <p:sp>
        <p:nvSpPr>
          <p:cNvPr id="27" name="Google Shape;259;p18">
            <a:extLst>
              <a:ext uri="{FF2B5EF4-FFF2-40B4-BE49-F238E27FC236}">
                <a16:creationId xmlns:a16="http://schemas.microsoft.com/office/drawing/2014/main" id="{5DEFDA62-20EA-30ED-3497-A8CADECD5C5E}"/>
              </a:ext>
            </a:extLst>
          </p:cNvPr>
          <p:cNvSpPr txBox="1"/>
          <p:nvPr/>
        </p:nvSpPr>
        <p:spPr>
          <a:xfrm>
            <a:off x="7328807" y="3522266"/>
            <a:ext cx="6560185" cy="517065"/>
          </a:xfrm>
          <a:prstGeom prst="rect">
            <a:avLst/>
          </a:prstGeom>
          <a:noFill/>
          <a:ln>
            <a:noFill/>
          </a:ln>
        </p:spPr>
        <p:txBody>
          <a:bodyPr spcFirstLastPara="1" wrap="square" lIns="0" tIns="0" rIns="0" bIns="0" anchor="t" anchorCtr="0">
            <a:spAutoFit/>
          </a:bodyPr>
          <a:lstStyle/>
          <a:p>
            <a:pPr>
              <a:lnSpc>
                <a:spcPct val="120000"/>
              </a:lnSpc>
            </a:pPr>
            <a:r>
              <a:rPr lang="en-IN" sz="2800" b="1" dirty="0">
                <a:solidFill>
                  <a:srgbClr val="FFFFFF"/>
                </a:solidFill>
                <a:latin typeface="Slabo 27px"/>
                <a:ea typeface="Slabo 27px"/>
                <a:cs typeface="Slabo 27px"/>
                <a:sym typeface="Slabo 27px"/>
              </a:rPr>
              <a:t>### Plots:</a:t>
            </a:r>
          </a:p>
        </p:txBody>
      </p:sp>
      <p:sp>
        <p:nvSpPr>
          <p:cNvPr id="30" name="Google Shape;259;p18">
            <a:extLst>
              <a:ext uri="{FF2B5EF4-FFF2-40B4-BE49-F238E27FC236}">
                <a16:creationId xmlns:a16="http://schemas.microsoft.com/office/drawing/2014/main" id="{D9987285-4657-4245-6CB0-43F9F73E990E}"/>
              </a:ext>
            </a:extLst>
          </p:cNvPr>
          <p:cNvSpPr txBox="1"/>
          <p:nvPr/>
        </p:nvSpPr>
        <p:spPr>
          <a:xfrm>
            <a:off x="4866451" y="4202802"/>
            <a:ext cx="1664544" cy="517065"/>
          </a:xfrm>
          <a:prstGeom prst="rect">
            <a:avLst/>
          </a:prstGeom>
          <a:noFill/>
          <a:ln>
            <a:noFill/>
          </a:ln>
        </p:spPr>
        <p:txBody>
          <a:bodyPr spcFirstLastPara="1" wrap="square" lIns="0" tIns="0" rIns="0" bIns="0" anchor="t" anchorCtr="0">
            <a:spAutoFit/>
          </a:bodyPr>
          <a:lstStyle/>
          <a:p>
            <a:pPr lvl="0" algn="r">
              <a:lnSpc>
                <a:spcPct val="120000"/>
              </a:lnSpc>
            </a:pPr>
            <a:r>
              <a:rPr lang="en-IN" sz="2800" dirty="0">
                <a:solidFill>
                  <a:srgbClr val="FFFFFF"/>
                </a:solidFill>
                <a:latin typeface="Slabo 27px"/>
                <a:ea typeface="Slabo 27px"/>
                <a:cs typeface="Slabo 27px"/>
                <a:sym typeface="Slabo 27px"/>
              </a:rPr>
              <a:t>plot points</a:t>
            </a:r>
          </a:p>
        </p:txBody>
      </p:sp>
      <p:sp>
        <p:nvSpPr>
          <p:cNvPr id="34" name="Google Shape;259;p18">
            <a:extLst>
              <a:ext uri="{FF2B5EF4-FFF2-40B4-BE49-F238E27FC236}">
                <a16:creationId xmlns:a16="http://schemas.microsoft.com/office/drawing/2014/main" id="{E7FB0AC8-15A9-4091-546B-509570BCEEC6}"/>
              </a:ext>
            </a:extLst>
          </p:cNvPr>
          <p:cNvSpPr txBox="1"/>
          <p:nvPr/>
        </p:nvSpPr>
        <p:spPr>
          <a:xfrm>
            <a:off x="7328709" y="4128935"/>
            <a:ext cx="8586693" cy="517065"/>
          </a:xfrm>
          <a:prstGeom prst="rect">
            <a:avLst/>
          </a:prstGeom>
          <a:noFill/>
          <a:ln>
            <a:noFill/>
          </a:ln>
        </p:spPr>
        <p:txBody>
          <a:bodyPr spcFirstLastPara="1" wrap="square" lIns="0" tIns="0" rIns="0" bIns="0" anchor="t" anchorCtr="0">
            <a:spAutoFit/>
          </a:bodyPr>
          <a:lstStyle/>
          <a:p>
            <a:pPr>
              <a:lnSpc>
                <a:spcPct val="120000"/>
              </a:lnSpc>
            </a:pPr>
            <a:r>
              <a:rPr lang="en-IN" sz="2800" dirty="0">
                <a:solidFill>
                  <a:srgbClr val="FFFFFF"/>
                </a:solidFill>
                <a:latin typeface="Slabo 27px"/>
                <a:ea typeface="Slabo 27px"/>
                <a:cs typeface="Slabo 27px"/>
                <a:sym typeface="Slabo 27px"/>
              </a:rPr>
              <a:t>…</a:t>
            </a:r>
          </a:p>
        </p:txBody>
      </p:sp>
      <p:sp>
        <p:nvSpPr>
          <p:cNvPr id="35" name="Google Shape;259;p18">
            <a:extLst>
              <a:ext uri="{FF2B5EF4-FFF2-40B4-BE49-F238E27FC236}">
                <a16:creationId xmlns:a16="http://schemas.microsoft.com/office/drawing/2014/main" id="{FC383911-638D-0964-453C-9BB1AB763BC1}"/>
              </a:ext>
            </a:extLst>
          </p:cNvPr>
          <p:cNvSpPr txBox="1"/>
          <p:nvPr/>
        </p:nvSpPr>
        <p:spPr>
          <a:xfrm>
            <a:off x="7328807" y="4735605"/>
            <a:ext cx="8414113" cy="517065"/>
          </a:xfrm>
          <a:prstGeom prst="rect">
            <a:avLst/>
          </a:prstGeom>
          <a:noFill/>
          <a:ln>
            <a:noFill/>
          </a:ln>
        </p:spPr>
        <p:txBody>
          <a:bodyPr spcFirstLastPara="1" wrap="square" lIns="0" tIns="0" rIns="0" bIns="0" anchor="t" anchorCtr="0">
            <a:spAutoFit/>
          </a:bodyPr>
          <a:lstStyle/>
          <a:p>
            <a:pPr>
              <a:lnSpc>
                <a:spcPct val="120000"/>
              </a:lnSpc>
            </a:pPr>
            <a:r>
              <a:rPr lang="en-IN" sz="2800" dirty="0">
                <a:solidFill>
                  <a:srgbClr val="FFFFFF"/>
                </a:solidFill>
                <a:latin typeface="Slabo 27px"/>
                <a:ea typeface="Slabo 27px"/>
                <a:cs typeface="Slabo 27px"/>
                <a:sym typeface="Slabo 27px"/>
              </a:rPr>
              <a:t>The quest related to the above information is as follows:</a:t>
            </a:r>
          </a:p>
        </p:txBody>
      </p:sp>
      <p:sp>
        <p:nvSpPr>
          <p:cNvPr id="36" name="Google Shape;259;p18">
            <a:extLst>
              <a:ext uri="{FF2B5EF4-FFF2-40B4-BE49-F238E27FC236}">
                <a16:creationId xmlns:a16="http://schemas.microsoft.com/office/drawing/2014/main" id="{663D6D1F-0E2F-CA75-5E2A-22F398485570}"/>
              </a:ext>
            </a:extLst>
          </p:cNvPr>
          <p:cNvSpPr txBox="1"/>
          <p:nvPr/>
        </p:nvSpPr>
        <p:spPr>
          <a:xfrm>
            <a:off x="7349743" y="5359241"/>
            <a:ext cx="6560185" cy="517065"/>
          </a:xfrm>
          <a:prstGeom prst="rect">
            <a:avLst/>
          </a:prstGeom>
          <a:noFill/>
          <a:ln>
            <a:noFill/>
          </a:ln>
        </p:spPr>
        <p:txBody>
          <a:bodyPr spcFirstLastPara="1" wrap="square" lIns="0" tIns="0" rIns="0" bIns="0" anchor="t" anchorCtr="0">
            <a:spAutoFit/>
          </a:bodyPr>
          <a:lstStyle/>
          <a:p>
            <a:pPr>
              <a:lnSpc>
                <a:spcPct val="120000"/>
              </a:lnSpc>
            </a:pPr>
            <a:r>
              <a:rPr lang="en-IN" sz="2800" b="1" dirty="0">
                <a:solidFill>
                  <a:srgbClr val="FFFFFF"/>
                </a:solidFill>
                <a:latin typeface="Slabo 27px"/>
                <a:ea typeface="Slabo 27px"/>
                <a:cs typeface="Slabo 27px"/>
                <a:sym typeface="Slabo 27px"/>
              </a:rPr>
              <a:t>### Quest:</a:t>
            </a:r>
          </a:p>
        </p:txBody>
      </p:sp>
      <p:sp>
        <p:nvSpPr>
          <p:cNvPr id="79" name="Google Shape;259;p18">
            <a:extLst>
              <a:ext uri="{FF2B5EF4-FFF2-40B4-BE49-F238E27FC236}">
                <a16:creationId xmlns:a16="http://schemas.microsoft.com/office/drawing/2014/main" id="{AE754458-D79E-83CA-3B00-0FBCB3364686}"/>
              </a:ext>
            </a:extLst>
          </p:cNvPr>
          <p:cNvSpPr txBox="1"/>
          <p:nvPr/>
        </p:nvSpPr>
        <p:spPr>
          <a:xfrm>
            <a:off x="7328709" y="5977407"/>
            <a:ext cx="8586693" cy="2068259"/>
          </a:xfrm>
          <a:prstGeom prst="rect">
            <a:avLst/>
          </a:prstGeom>
          <a:noFill/>
          <a:ln>
            <a:noFill/>
          </a:ln>
        </p:spPr>
        <p:txBody>
          <a:bodyPr spcFirstLastPara="1" wrap="square" lIns="0" tIns="0" rIns="0" bIns="0" anchor="t" anchorCtr="0">
            <a:spAutoFit/>
          </a:bodyPr>
          <a:lstStyle/>
          <a:p>
            <a:pPr>
              <a:lnSpc>
                <a:spcPct val="120000"/>
              </a:lnSpc>
            </a:pPr>
            <a:r>
              <a:rPr lang="en-IN" sz="2800" dirty="0">
                <a:solidFill>
                  <a:srgbClr val="FFFFFF"/>
                </a:solidFill>
                <a:latin typeface="Slabo 27px"/>
                <a:ea typeface="Slabo 27px"/>
                <a:cs typeface="Slabo 27px"/>
                <a:sym typeface="Slabo 27px"/>
              </a:rPr>
              <a:t>Title: …</a:t>
            </a:r>
          </a:p>
          <a:p>
            <a:pPr>
              <a:lnSpc>
                <a:spcPct val="120000"/>
              </a:lnSpc>
            </a:pPr>
            <a:r>
              <a:rPr lang="en-IN" sz="2800" dirty="0">
                <a:solidFill>
                  <a:srgbClr val="FFFFFF"/>
                </a:solidFill>
                <a:latin typeface="Slabo 27px"/>
                <a:ea typeface="Slabo 27px"/>
                <a:cs typeface="Slabo 27px"/>
                <a:sym typeface="Slabo 27px"/>
              </a:rPr>
              <a:t>Objective: …</a:t>
            </a:r>
          </a:p>
          <a:p>
            <a:pPr>
              <a:lnSpc>
                <a:spcPct val="120000"/>
              </a:lnSpc>
            </a:pPr>
            <a:r>
              <a:rPr lang="en-IN" sz="2800" dirty="0">
                <a:solidFill>
                  <a:srgbClr val="FFFFFF"/>
                </a:solidFill>
                <a:latin typeface="Slabo 27px"/>
                <a:ea typeface="Slabo 27px"/>
                <a:cs typeface="Slabo 27px"/>
                <a:sym typeface="Slabo 27px"/>
              </a:rPr>
              <a:t>Tasks:</a:t>
            </a:r>
          </a:p>
          <a:p>
            <a:pPr>
              <a:lnSpc>
                <a:spcPct val="120000"/>
              </a:lnSpc>
            </a:pPr>
            <a:r>
              <a:rPr lang="en-IN" sz="2800" dirty="0">
                <a:solidFill>
                  <a:srgbClr val="FFFFFF"/>
                </a:solidFill>
                <a:latin typeface="Slabo 27px"/>
                <a:ea typeface="Slabo 27px"/>
                <a:cs typeface="Slabo 27px"/>
                <a:sym typeface="Slabo 27px"/>
              </a:rPr>
              <a:t>    …</a:t>
            </a:r>
          </a:p>
        </p:txBody>
      </p:sp>
      <p:sp>
        <p:nvSpPr>
          <p:cNvPr id="80" name="Google Shape;259;p18">
            <a:extLst>
              <a:ext uri="{FF2B5EF4-FFF2-40B4-BE49-F238E27FC236}">
                <a16:creationId xmlns:a16="http://schemas.microsoft.com/office/drawing/2014/main" id="{B21FFBF6-0604-0123-9C46-5EB6A3A76B9C}"/>
              </a:ext>
            </a:extLst>
          </p:cNvPr>
          <p:cNvSpPr txBox="1"/>
          <p:nvPr/>
        </p:nvSpPr>
        <p:spPr>
          <a:xfrm>
            <a:off x="7328709" y="8136327"/>
            <a:ext cx="6560185" cy="517065"/>
          </a:xfrm>
          <a:prstGeom prst="rect">
            <a:avLst/>
          </a:prstGeom>
          <a:noFill/>
          <a:ln>
            <a:noFill/>
          </a:ln>
        </p:spPr>
        <p:txBody>
          <a:bodyPr spcFirstLastPara="1" wrap="square" lIns="0" tIns="0" rIns="0" bIns="0" anchor="t" anchorCtr="0">
            <a:spAutoFit/>
          </a:bodyPr>
          <a:lstStyle/>
          <a:p>
            <a:pPr>
              <a:lnSpc>
                <a:spcPct val="120000"/>
              </a:lnSpc>
            </a:pPr>
            <a:r>
              <a:rPr lang="en-IN" sz="2800" b="1" dirty="0">
                <a:solidFill>
                  <a:srgbClr val="FFFFFF"/>
                </a:solidFill>
                <a:latin typeface="Slabo 27px"/>
                <a:ea typeface="Slabo 27px"/>
                <a:cs typeface="Slabo 27px"/>
                <a:sym typeface="Slabo 27px"/>
              </a:rPr>
              <a:t>### End</a:t>
            </a:r>
          </a:p>
        </p:txBody>
      </p:sp>
      <p:sp>
        <p:nvSpPr>
          <p:cNvPr id="81" name="Rectangle 80">
            <a:extLst>
              <a:ext uri="{FF2B5EF4-FFF2-40B4-BE49-F238E27FC236}">
                <a16:creationId xmlns:a16="http://schemas.microsoft.com/office/drawing/2014/main" id="{5E304C9E-9F4F-207F-2291-307BCD61DBFC}"/>
              </a:ext>
            </a:extLst>
          </p:cNvPr>
          <p:cNvSpPr/>
          <p:nvPr/>
        </p:nvSpPr>
        <p:spPr>
          <a:xfrm>
            <a:off x="7010400" y="1633608"/>
            <a:ext cx="8996904" cy="7449431"/>
          </a:xfrm>
          <a:custGeom>
            <a:avLst/>
            <a:gdLst>
              <a:gd name="connsiteX0" fmla="*/ 0 w 8996904"/>
              <a:gd name="connsiteY0" fmla="*/ 0 h 7449431"/>
              <a:gd name="connsiteX1" fmla="*/ 8996904 w 8996904"/>
              <a:gd name="connsiteY1" fmla="*/ 0 h 7449431"/>
              <a:gd name="connsiteX2" fmla="*/ 8996904 w 8996904"/>
              <a:gd name="connsiteY2" fmla="*/ 7449431 h 7449431"/>
              <a:gd name="connsiteX3" fmla="*/ 0 w 8996904"/>
              <a:gd name="connsiteY3" fmla="*/ 7449431 h 7449431"/>
              <a:gd name="connsiteX4" fmla="*/ 0 w 8996904"/>
              <a:gd name="connsiteY4" fmla="*/ 0 h 744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904" h="7449431" extrusionOk="0">
                <a:moveTo>
                  <a:pt x="0" y="0"/>
                </a:moveTo>
                <a:cubicBezTo>
                  <a:pt x="1069726" y="-4579"/>
                  <a:pt x="5313488" y="-148341"/>
                  <a:pt x="8996904" y="0"/>
                </a:cubicBezTo>
                <a:cubicBezTo>
                  <a:pt x="9137210" y="1964707"/>
                  <a:pt x="8959893" y="6454129"/>
                  <a:pt x="8996904" y="7449431"/>
                </a:cubicBezTo>
                <a:cubicBezTo>
                  <a:pt x="5523926" y="7565611"/>
                  <a:pt x="2690810" y="7523936"/>
                  <a:pt x="0" y="7449431"/>
                </a:cubicBezTo>
                <a:cubicBezTo>
                  <a:pt x="-36262" y="4452434"/>
                  <a:pt x="-51240" y="2267352"/>
                  <a:pt x="0" y="0"/>
                </a:cubicBezTo>
                <a:close/>
              </a:path>
            </a:pathLst>
          </a:custGeom>
          <a:noFill/>
          <a:ln w="57150">
            <a:solidFill>
              <a:schemeClr val="bg1"/>
            </a:solidFill>
            <a:extLst>
              <a:ext uri="{C807C97D-BFC1-408E-A445-0C87EB9F89A2}">
                <ask:lineSketchStyleProps xmlns:ask="http://schemas.microsoft.com/office/drawing/2018/sketchyshapes" sd="1761300196">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a:extLst>
              <a:ext uri="{FF2B5EF4-FFF2-40B4-BE49-F238E27FC236}">
                <a16:creationId xmlns:a16="http://schemas.microsoft.com/office/drawing/2014/main" id="{2CCA0E19-02E8-11D5-708B-98C1E14A5FEE}"/>
              </a:ext>
            </a:extLst>
          </p:cNvPr>
          <p:cNvSpPr/>
          <p:nvPr/>
        </p:nvSpPr>
        <p:spPr>
          <a:xfrm>
            <a:off x="7014074" y="1633608"/>
            <a:ext cx="8993229" cy="3725633"/>
          </a:xfrm>
          <a:custGeom>
            <a:avLst/>
            <a:gdLst>
              <a:gd name="connsiteX0" fmla="*/ 0 w 8993229"/>
              <a:gd name="connsiteY0" fmla="*/ 0 h 3725633"/>
              <a:gd name="connsiteX1" fmla="*/ 511922 w 8993229"/>
              <a:gd name="connsiteY1" fmla="*/ 0 h 3725633"/>
              <a:gd name="connsiteX2" fmla="*/ 1383574 w 8993229"/>
              <a:gd name="connsiteY2" fmla="*/ 0 h 3725633"/>
              <a:gd name="connsiteX3" fmla="*/ 2255225 w 8993229"/>
              <a:gd name="connsiteY3" fmla="*/ 0 h 3725633"/>
              <a:gd name="connsiteX4" fmla="*/ 2947012 w 8993229"/>
              <a:gd name="connsiteY4" fmla="*/ 0 h 3725633"/>
              <a:gd name="connsiteX5" fmla="*/ 3369002 w 8993229"/>
              <a:gd name="connsiteY5" fmla="*/ 0 h 3725633"/>
              <a:gd name="connsiteX6" fmla="*/ 3970856 w 8993229"/>
              <a:gd name="connsiteY6" fmla="*/ 0 h 3725633"/>
              <a:gd name="connsiteX7" fmla="*/ 4572711 w 8993229"/>
              <a:gd name="connsiteY7" fmla="*/ 0 h 3725633"/>
              <a:gd name="connsiteX8" fmla="*/ 5444362 w 8993229"/>
              <a:gd name="connsiteY8" fmla="*/ 0 h 3725633"/>
              <a:gd name="connsiteX9" fmla="*/ 6046217 w 8993229"/>
              <a:gd name="connsiteY9" fmla="*/ 0 h 3725633"/>
              <a:gd name="connsiteX10" fmla="*/ 6917868 w 8993229"/>
              <a:gd name="connsiteY10" fmla="*/ 0 h 3725633"/>
              <a:gd name="connsiteX11" fmla="*/ 7789520 w 8993229"/>
              <a:gd name="connsiteY11" fmla="*/ 0 h 3725633"/>
              <a:gd name="connsiteX12" fmla="*/ 8211510 w 8993229"/>
              <a:gd name="connsiteY12" fmla="*/ 0 h 3725633"/>
              <a:gd name="connsiteX13" fmla="*/ 8993229 w 8993229"/>
              <a:gd name="connsiteY13" fmla="*/ 0 h 3725633"/>
              <a:gd name="connsiteX14" fmla="*/ 8993229 w 8993229"/>
              <a:gd name="connsiteY14" fmla="*/ 583683 h 3725633"/>
              <a:gd name="connsiteX15" fmla="*/ 8993229 w 8993229"/>
              <a:gd name="connsiteY15" fmla="*/ 1092852 h 3725633"/>
              <a:gd name="connsiteX16" fmla="*/ 8993229 w 8993229"/>
              <a:gd name="connsiteY16" fmla="*/ 1676535 h 3725633"/>
              <a:gd name="connsiteX17" fmla="*/ 8993229 w 8993229"/>
              <a:gd name="connsiteY17" fmla="*/ 2334730 h 3725633"/>
              <a:gd name="connsiteX18" fmla="*/ 8993229 w 8993229"/>
              <a:gd name="connsiteY18" fmla="*/ 2955669 h 3725633"/>
              <a:gd name="connsiteX19" fmla="*/ 8993229 w 8993229"/>
              <a:gd name="connsiteY19" fmla="*/ 3725633 h 3725633"/>
              <a:gd name="connsiteX20" fmla="*/ 8121578 w 8993229"/>
              <a:gd name="connsiteY20" fmla="*/ 3725633 h 3725633"/>
              <a:gd name="connsiteX21" fmla="*/ 7699588 w 8993229"/>
              <a:gd name="connsiteY21" fmla="*/ 3725633 h 3725633"/>
              <a:gd name="connsiteX22" fmla="*/ 6917868 w 8993229"/>
              <a:gd name="connsiteY22" fmla="*/ 3725633 h 3725633"/>
              <a:gd name="connsiteX23" fmla="*/ 6316014 w 8993229"/>
              <a:gd name="connsiteY23" fmla="*/ 3725633 h 3725633"/>
              <a:gd name="connsiteX24" fmla="*/ 5714159 w 8993229"/>
              <a:gd name="connsiteY24" fmla="*/ 3725633 h 3725633"/>
              <a:gd name="connsiteX25" fmla="*/ 5202237 w 8993229"/>
              <a:gd name="connsiteY25" fmla="*/ 3725633 h 3725633"/>
              <a:gd name="connsiteX26" fmla="*/ 4780247 w 8993229"/>
              <a:gd name="connsiteY26" fmla="*/ 3725633 h 3725633"/>
              <a:gd name="connsiteX27" fmla="*/ 3998528 w 8993229"/>
              <a:gd name="connsiteY27" fmla="*/ 3725633 h 3725633"/>
              <a:gd name="connsiteX28" fmla="*/ 3306741 w 8993229"/>
              <a:gd name="connsiteY28" fmla="*/ 3725633 h 3725633"/>
              <a:gd name="connsiteX29" fmla="*/ 2884751 w 8993229"/>
              <a:gd name="connsiteY29" fmla="*/ 3725633 h 3725633"/>
              <a:gd name="connsiteX30" fmla="*/ 2282897 w 8993229"/>
              <a:gd name="connsiteY30" fmla="*/ 3725633 h 3725633"/>
              <a:gd name="connsiteX31" fmla="*/ 1681042 w 8993229"/>
              <a:gd name="connsiteY31" fmla="*/ 3725633 h 3725633"/>
              <a:gd name="connsiteX32" fmla="*/ 1169120 w 8993229"/>
              <a:gd name="connsiteY32" fmla="*/ 3725633 h 3725633"/>
              <a:gd name="connsiteX33" fmla="*/ 747130 w 8993229"/>
              <a:gd name="connsiteY33" fmla="*/ 3725633 h 3725633"/>
              <a:gd name="connsiteX34" fmla="*/ 0 w 8993229"/>
              <a:gd name="connsiteY34" fmla="*/ 3725633 h 3725633"/>
              <a:gd name="connsiteX35" fmla="*/ 0 w 8993229"/>
              <a:gd name="connsiteY35" fmla="*/ 3030182 h 3725633"/>
              <a:gd name="connsiteX36" fmla="*/ 0 w 8993229"/>
              <a:gd name="connsiteY36" fmla="*/ 2334730 h 3725633"/>
              <a:gd name="connsiteX37" fmla="*/ 0 w 8993229"/>
              <a:gd name="connsiteY37" fmla="*/ 1676535 h 3725633"/>
              <a:gd name="connsiteX38" fmla="*/ 0 w 8993229"/>
              <a:gd name="connsiteY38" fmla="*/ 1055596 h 3725633"/>
              <a:gd name="connsiteX39" fmla="*/ 0 w 8993229"/>
              <a:gd name="connsiteY39" fmla="*/ 0 h 37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993229" h="3725633" extrusionOk="0">
                <a:moveTo>
                  <a:pt x="0" y="0"/>
                </a:moveTo>
                <a:cubicBezTo>
                  <a:pt x="220877" y="16107"/>
                  <a:pt x="285587" y="-23275"/>
                  <a:pt x="511922" y="0"/>
                </a:cubicBezTo>
                <a:cubicBezTo>
                  <a:pt x="738257" y="23275"/>
                  <a:pt x="981945" y="-42561"/>
                  <a:pt x="1383574" y="0"/>
                </a:cubicBezTo>
                <a:cubicBezTo>
                  <a:pt x="1785203" y="42561"/>
                  <a:pt x="1851692" y="31322"/>
                  <a:pt x="2255225" y="0"/>
                </a:cubicBezTo>
                <a:cubicBezTo>
                  <a:pt x="2658758" y="-31322"/>
                  <a:pt x="2625875" y="2822"/>
                  <a:pt x="2947012" y="0"/>
                </a:cubicBezTo>
                <a:cubicBezTo>
                  <a:pt x="3268149" y="-2822"/>
                  <a:pt x="3264222" y="-7138"/>
                  <a:pt x="3369002" y="0"/>
                </a:cubicBezTo>
                <a:cubicBezTo>
                  <a:pt x="3473782" y="7138"/>
                  <a:pt x="3714818" y="-19028"/>
                  <a:pt x="3970856" y="0"/>
                </a:cubicBezTo>
                <a:cubicBezTo>
                  <a:pt x="4226894" y="19028"/>
                  <a:pt x="4328456" y="16307"/>
                  <a:pt x="4572711" y="0"/>
                </a:cubicBezTo>
                <a:cubicBezTo>
                  <a:pt x="4816967" y="-16307"/>
                  <a:pt x="5123687" y="-15858"/>
                  <a:pt x="5444362" y="0"/>
                </a:cubicBezTo>
                <a:cubicBezTo>
                  <a:pt x="5765037" y="15858"/>
                  <a:pt x="5853982" y="25827"/>
                  <a:pt x="6046217" y="0"/>
                </a:cubicBezTo>
                <a:cubicBezTo>
                  <a:pt x="6238453" y="-25827"/>
                  <a:pt x="6564160" y="23455"/>
                  <a:pt x="6917868" y="0"/>
                </a:cubicBezTo>
                <a:cubicBezTo>
                  <a:pt x="7271576" y="-23455"/>
                  <a:pt x="7381373" y="12574"/>
                  <a:pt x="7789520" y="0"/>
                </a:cubicBezTo>
                <a:cubicBezTo>
                  <a:pt x="8197667" y="-12574"/>
                  <a:pt x="8051173" y="-19241"/>
                  <a:pt x="8211510" y="0"/>
                </a:cubicBezTo>
                <a:cubicBezTo>
                  <a:pt x="8371847" y="19241"/>
                  <a:pt x="8651368" y="-15616"/>
                  <a:pt x="8993229" y="0"/>
                </a:cubicBezTo>
                <a:cubicBezTo>
                  <a:pt x="8971426" y="281976"/>
                  <a:pt x="9007598" y="371448"/>
                  <a:pt x="8993229" y="583683"/>
                </a:cubicBezTo>
                <a:cubicBezTo>
                  <a:pt x="8978860" y="795918"/>
                  <a:pt x="8999201" y="934458"/>
                  <a:pt x="8993229" y="1092852"/>
                </a:cubicBezTo>
                <a:cubicBezTo>
                  <a:pt x="8987257" y="1251246"/>
                  <a:pt x="8993395" y="1399825"/>
                  <a:pt x="8993229" y="1676535"/>
                </a:cubicBezTo>
                <a:cubicBezTo>
                  <a:pt x="8993063" y="1953245"/>
                  <a:pt x="8987139" y="2017919"/>
                  <a:pt x="8993229" y="2334730"/>
                </a:cubicBezTo>
                <a:cubicBezTo>
                  <a:pt x="8999319" y="2651541"/>
                  <a:pt x="8971956" y="2759399"/>
                  <a:pt x="8993229" y="2955669"/>
                </a:cubicBezTo>
                <a:cubicBezTo>
                  <a:pt x="9014502" y="3151939"/>
                  <a:pt x="9007004" y="3566914"/>
                  <a:pt x="8993229" y="3725633"/>
                </a:cubicBezTo>
                <a:cubicBezTo>
                  <a:pt x="8559167" y="3726312"/>
                  <a:pt x="8504521" y="3735005"/>
                  <a:pt x="8121578" y="3725633"/>
                </a:cubicBezTo>
                <a:cubicBezTo>
                  <a:pt x="7738635" y="3716261"/>
                  <a:pt x="7784900" y="3731104"/>
                  <a:pt x="7699588" y="3725633"/>
                </a:cubicBezTo>
                <a:cubicBezTo>
                  <a:pt x="7614276" y="3720163"/>
                  <a:pt x="7142931" y="3688991"/>
                  <a:pt x="6917868" y="3725633"/>
                </a:cubicBezTo>
                <a:cubicBezTo>
                  <a:pt x="6692805" y="3762275"/>
                  <a:pt x="6510385" y="3743127"/>
                  <a:pt x="6316014" y="3725633"/>
                </a:cubicBezTo>
                <a:cubicBezTo>
                  <a:pt x="6121643" y="3708139"/>
                  <a:pt x="5869669" y="3728574"/>
                  <a:pt x="5714159" y="3725633"/>
                </a:cubicBezTo>
                <a:cubicBezTo>
                  <a:pt x="5558650" y="3722692"/>
                  <a:pt x="5393694" y="3727013"/>
                  <a:pt x="5202237" y="3725633"/>
                </a:cubicBezTo>
                <a:cubicBezTo>
                  <a:pt x="5010780" y="3724253"/>
                  <a:pt x="4954586" y="3739215"/>
                  <a:pt x="4780247" y="3725633"/>
                </a:cubicBezTo>
                <a:cubicBezTo>
                  <a:pt x="4605908" y="3712052"/>
                  <a:pt x="4306937" y="3691024"/>
                  <a:pt x="3998528" y="3725633"/>
                </a:cubicBezTo>
                <a:cubicBezTo>
                  <a:pt x="3690119" y="3760242"/>
                  <a:pt x="3614388" y="3759995"/>
                  <a:pt x="3306741" y="3725633"/>
                </a:cubicBezTo>
                <a:cubicBezTo>
                  <a:pt x="2999094" y="3691271"/>
                  <a:pt x="3003355" y="3718776"/>
                  <a:pt x="2884751" y="3725633"/>
                </a:cubicBezTo>
                <a:cubicBezTo>
                  <a:pt x="2766147" y="3732491"/>
                  <a:pt x="2558862" y="3708651"/>
                  <a:pt x="2282897" y="3725633"/>
                </a:cubicBezTo>
                <a:cubicBezTo>
                  <a:pt x="2006932" y="3742615"/>
                  <a:pt x="1837507" y="3699013"/>
                  <a:pt x="1681042" y="3725633"/>
                </a:cubicBezTo>
                <a:cubicBezTo>
                  <a:pt x="1524578" y="3752253"/>
                  <a:pt x="1304243" y="3739972"/>
                  <a:pt x="1169120" y="3725633"/>
                </a:cubicBezTo>
                <a:cubicBezTo>
                  <a:pt x="1033997" y="3711294"/>
                  <a:pt x="904669" y="3726936"/>
                  <a:pt x="747130" y="3725633"/>
                </a:cubicBezTo>
                <a:cubicBezTo>
                  <a:pt x="589591" y="3724331"/>
                  <a:pt x="190593" y="3724161"/>
                  <a:pt x="0" y="3725633"/>
                </a:cubicBezTo>
                <a:cubicBezTo>
                  <a:pt x="-12998" y="3422777"/>
                  <a:pt x="16269" y="3374836"/>
                  <a:pt x="0" y="3030182"/>
                </a:cubicBezTo>
                <a:cubicBezTo>
                  <a:pt x="-16269" y="2685528"/>
                  <a:pt x="20195" y="2541244"/>
                  <a:pt x="0" y="2334730"/>
                </a:cubicBezTo>
                <a:cubicBezTo>
                  <a:pt x="-20195" y="2128216"/>
                  <a:pt x="4480" y="1960447"/>
                  <a:pt x="0" y="1676535"/>
                </a:cubicBezTo>
                <a:cubicBezTo>
                  <a:pt x="-4480" y="1392624"/>
                  <a:pt x="-16780" y="1183493"/>
                  <a:pt x="0" y="1055596"/>
                </a:cubicBezTo>
                <a:cubicBezTo>
                  <a:pt x="16780" y="927699"/>
                  <a:pt x="33175" y="322101"/>
                  <a:pt x="0" y="0"/>
                </a:cubicBezTo>
                <a:close/>
              </a:path>
            </a:pathLst>
          </a:custGeom>
          <a:noFill/>
          <a:ln w="57150">
            <a:solidFill>
              <a:schemeClr val="bg1"/>
            </a:solidFill>
            <a:extLst>
              <a:ext uri="{C807C97D-BFC1-408E-A445-0C87EB9F89A2}">
                <ask:lineSketchStyleProps xmlns:ask="http://schemas.microsoft.com/office/drawing/2018/sketchyshapes" sd="714608210">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259;p18">
            <a:extLst>
              <a:ext uri="{FF2B5EF4-FFF2-40B4-BE49-F238E27FC236}">
                <a16:creationId xmlns:a16="http://schemas.microsoft.com/office/drawing/2014/main" id="{8CA53B09-C443-A152-BCFC-2D15ED1E0099}"/>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15</a:t>
            </a:r>
            <a:endParaRPr lang="en-US" dirty="0">
              <a:latin typeface="Slabo 27px"/>
              <a:ea typeface="Slabo 27px"/>
              <a:cs typeface="Slabo 27px"/>
              <a:sym typeface="Slabo 27px"/>
            </a:endParaRPr>
          </a:p>
        </p:txBody>
      </p:sp>
      <p:grpSp>
        <p:nvGrpSpPr>
          <p:cNvPr id="8" name="Group 7">
            <a:extLst>
              <a:ext uri="{FF2B5EF4-FFF2-40B4-BE49-F238E27FC236}">
                <a16:creationId xmlns:a16="http://schemas.microsoft.com/office/drawing/2014/main" id="{02288A2E-294B-51B6-F161-7397297A244D}"/>
              </a:ext>
            </a:extLst>
          </p:cNvPr>
          <p:cNvGrpSpPr/>
          <p:nvPr/>
        </p:nvGrpSpPr>
        <p:grpSpPr>
          <a:xfrm>
            <a:off x="2280696" y="2050415"/>
            <a:ext cx="1854513" cy="1668332"/>
            <a:chOff x="3801462" y="5790301"/>
            <a:chExt cx="2542424" cy="2287181"/>
          </a:xfrm>
        </p:grpSpPr>
        <p:pic>
          <p:nvPicPr>
            <p:cNvPr id="6" name="Graphic 5" descr="Cycle with people outline">
              <a:extLst>
                <a:ext uri="{FF2B5EF4-FFF2-40B4-BE49-F238E27FC236}">
                  <a16:creationId xmlns:a16="http://schemas.microsoft.com/office/drawing/2014/main" id="{5A465F77-F354-DEA6-9B50-CBF0FF6CEB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5652" y="6570946"/>
              <a:ext cx="1128234" cy="1128234"/>
            </a:xfrm>
            <a:prstGeom prst="rect">
              <a:avLst/>
            </a:prstGeom>
          </p:spPr>
        </p:pic>
        <p:pic>
          <p:nvPicPr>
            <p:cNvPr id="7" name="Graphic 6" descr="Connections outline">
              <a:extLst>
                <a:ext uri="{FF2B5EF4-FFF2-40B4-BE49-F238E27FC236}">
                  <a16:creationId xmlns:a16="http://schemas.microsoft.com/office/drawing/2014/main" id="{0B7F4BE4-C45C-F74B-7FDE-A306B3E307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1462" y="5790301"/>
              <a:ext cx="2287181" cy="2287181"/>
            </a:xfrm>
            <a:prstGeom prst="rect">
              <a:avLst/>
            </a:prstGeom>
          </p:spPr>
        </p:pic>
      </p:grpSp>
      <p:pic>
        <p:nvPicPr>
          <p:cNvPr id="10" name="Picture 44">
            <a:extLst>
              <a:ext uri="{FF2B5EF4-FFF2-40B4-BE49-F238E27FC236}">
                <a16:creationId xmlns:a16="http://schemas.microsoft.com/office/drawing/2014/main" id="{02E17C7F-B828-86F0-797A-1EB1371B142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200344" y="4135526"/>
            <a:ext cx="2048789" cy="2048789"/>
          </a:xfrm>
          <a:prstGeom prst="rect">
            <a:avLst/>
          </a:prstGeom>
        </p:spPr>
      </p:pic>
      <p:pic>
        <p:nvPicPr>
          <p:cNvPr id="11" name="Picture 43" descr="Scroll with solid fill">
            <a:extLst>
              <a:ext uri="{FF2B5EF4-FFF2-40B4-BE49-F238E27FC236}">
                <a16:creationId xmlns:a16="http://schemas.microsoft.com/office/drawing/2014/main" id="{0B705E30-E7D0-1B8F-58E8-55E29394F30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297481" y="6873210"/>
            <a:ext cx="1854513" cy="1854513"/>
          </a:xfrm>
          <a:prstGeom prst="rect">
            <a:avLst/>
          </a:prstGeom>
        </p:spPr>
      </p:pic>
      <p:sp>
        <p:nvSpPr>
          <p:cNvPr id="12" name="Google Shape;259;p18">
            <a:extLst>
              <a:ext uri="{FF2B5EF4-FFF2-40B4-BE49-F238E27FC236}">
                <a16:creationId xmlns:a16="http://schemas.microsoft.com/office/drawing/2014/main" id="{EFB6F034-0F2F-E182-AA2D-DEDBBF72574F}"/>
              </a:ext>
            </a:extLst>
          </p:cNvPr>
          <p:cNvSpPr txBox="1"/>
          <p:nvPr/>
        </p:nvSpPr>
        <p:spPr>
          <a:xfrm>
            <a:off x="4866451" y="6846303"/>
            <a:ext cx="1664544" cy="517065"/>
          </a:xfrm>
          <a:prstGeom prst="rect">
            <a:avLst/>
          </a:prstGeom>
          <a:noFill/>
          <a:ln>
            <a:noFill/>
          </a:ln>
        </p:spPr>
        <p:txBody>
          <a:bodyPr spcFirstLastPara="1" wrap="square" lIns="0" tIns="0" rIns="0" bIns="0" anchor="t" anchorCtr="0">
            <a:spAutoFit/>
          </a:bodyPr>
          <a:lstStyle/>
          <a:p>
            <a:pPr lvl="0" algn="r">
              <a:lnSpc>
                <a:spcPct val="120000"/>
              </a:lnSpc>
            </a:pPr>
            <a:r>
              <a:rPr lang="en-IN" sz="2800" dirty="0">
                <a:solidFill>
                  <a:srgbClr val="FFFFFF"/>
                </a:solidFill>
                <a:latin typeface="Slabo 27px"/>
                <a:ea typeface="Slabo 27px"/>
                <a:cs typeface="Slabo 27px"/>
                <a:sym typeface="Slabo 27px"/>
              </a:rPr>
              <a:t>quest</a:t>
            </a:r>
          </a:p>
        </p:txBody>
      </p:sp>
    </p:spTree>
    <p:extLst>
      <p:ext uri="{BB962C8B-B14F-4D97-AF65-F5344CB8AC3E}">
        <p14:creationId xmlns:p14="http://schemas.microsoft.com/office/powerpoint/2010/main" val="1486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xit" presetSubtype="0" fill="hold" grpId="1" nodeType="withEffect">
                                  <p:stCondLst>
                                    <p:cond delay="0"/>
                                  </p:stCondLst>
                                  <p:childTnLst>
                                    <p:animEffect transition="out" filter="fade">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81"/>
                                        </p:tgtEl>
                                      </p:cBhvr>
                                    </p:animEffect>
                                    <p:set>
                                      <p:cBhvr>
                                        <p:cTn id="79" dur="1" fill="hold">
                                          <p:stCondLst>
                                            <p:cond delay="499"/>
                                          </p:stCondLst>
                                        </p:cTn>
                                        <p:tgtEl>
                                          <p:spTgt spid="81"/>
                                        </p:tgtEl>
                                        <p:attrNameLst>
                                          <p:attrName>style.visibility</p:attrName>
                                        </p:attrNameLst>
                                      </p:cBhvr>
                                      <p:to>
                                        <p:strVal val="hidden"/>
                                      </p:to>
                                    </p:set>
                                  </p:childTnLst>
                                </p:cTn>
                              </p:par>
                              <p:par>
                                <p:cTn id="80" presetID="10" presetClass="entr" presetSubtype="0"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5" grpId="1"/>
      <p:bldP spid="26" grpId="0"/>
      <p:bldP spid="27" grpId="0"/>
      <p:bldP spid="30" grpId="0"/>
      <p:bldP spid="30" grpId="1"/>
      <p:bldP spid="34" grpId="0"/>
      <p:bldP spid="35" grpId="0"/>
      <p:bldP spid="36" grpId="0"/>
      <p:bldP spid="79" grpId="0"/>
      <p:bldP spid="80" grpId="0"/>
      <p:bldP spid="81" grpId="0" animBg="1"/>
      <p:bldP spid="81" grpId="1" animBg="1"/>
      <p:bldP spid="82" grpId="0" animBg="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2024300" y="252187"/>
            <a:ext cx="1423940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Varying amounts of contextual information</a:t>
            </a:r>
            <a:endParaRPr dirty="0"/>
          </a:p>
        </p:txBody>
      </p:sp>
      <p:sp>
        <p:nvSpPr>
          <p:cNvPr id="12" name="Google Shape;259;p18">
            <a:extLst>
              <a:ext uri="{FF2B5EF4-FFF2-40B4-BE49-F238E27FC236}">
                <a16:creationId xmlns:a16="http://schemas.microsoft.com/office/drawing/2014/main" id="{7D50A87D-23FD-1B7B-BFC0-E109BBD72AEB}"/>
              </a:ext>
            </a:extLst>
          </p:cNvPr>
          <p:cNvSpPr txBox="1"/>
          <p:nvPr/>
        </p:nvSpPr>
        <p:spPr>
          <a:xfrm>
            <a:off x="7748655" y="3429341"/>
            <a:ext cx="1902941" cy="590931"/>
          </a:xfrm>
          <a:prstGeom prst="rect">
            <a:avLst/>
          </a:prstGeom>
          <a:noFill/>
          <a:ln>
            <a:noFill/>
          </a:ln>
        </p:spPr>
        <p:txBody>
          <a:bodyPr spcFirstLastPara="1" wrap="square" lIns="0" tIns="0" rIns="0" bIns="0" anchor="t" anchorCtr="0">
            <a:spAutoFit/>
          </a:bodyPr>
          <a:lstStyle/>
          <a:p>
            <a:pPr lvl="0">
              <a:lnSpc>
                <a:spcPct val="120000"/>
              </a:lnSpc>
            </a:pPr>
            <a:r>
              <a:rPr lang="en-IN" sz="3200" b="1" dirty="0">
                <a:solidFill>
                  <a:srgbClr val="FFFFFF"/>
                </a:solidFill>
                <a:latin typeface="Slabo 27px"/>
                <a:ea typeface="Slabo 27px"/>
                <a:cs typeface="Slabo 27px"/>
                <a:sym typeface="Slabo 27px"/>
              </a:rPr>
              <a:t>KG_DEPTH</a:t>
            </a:r>
            <a:endParaRPr lang="en-US" sz="1200" dirty="0">
              <a:latin typeface="Slabo 27px"/>
              <a:ea typeface="Slabo 27px"/>
              <a:cs typeface="Slabo 27px"/>
              <a:sym typeface="Slabo 27px"/>
            </a:endParaRPr>
          </a:p>
        </p:txBody>
      </p:sp>
      <p:sp>
        <p:nvSpPr>
          <p:cNvPr id="13" name="Google Shape;259;p18">
            <a:extLst>
              <a:ext uri="{FF2B5EF4-FFF2-40B4-BE49-F238E27FC236}">
                <a16:creationId xmlns:a16="http://schemas.microsoft.com/office/drawing/2014/main" id="{07BD6A94-3F4B-EB0B-6A8E-6FE93E7A1495}"/>
              </a:ext>
            </a:extLst>
          </p:cNvPr>
          <p:cNvSpPr txBox="1"/>
          <p:nvPr/>
        </p:nvSpPr>
        <p:spPr>
          <a:xfrm>
            <a:off x="9734498" y="3402083"/>
            <a:ext cx="31251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0</a:t>
            </a:r>
            <a:endParaRPr lang="en-US" sz="1200" dirty="0">
              <a:latin typeface="Slabo 27px"/>
              <a:ea typeface="Slabo 27px"/>
              <a:cs typeface="Slabo 27px"/>
              <a:sym typeface="Slabo 27px"/>
            </a:endParaRPr>
          </a:p>
        </p:txBody>
      </p:sp>
      <p:sp>
        <p:nvSpPr>
          <p:cNvPr id="14" name="Google Shape;259;p18">
            <a:extLst>
              <a:ext uri="{FF2B5EF4-FFF2-40B4-BE49-F238E27FC236}">
                <a16:creationId xmlns:a16="http://schemas.microsoft.com/office/drawing/2014/main" id="{849A0F5C-4B05-7CD9-5AA4-440AC1314E91}"/>
              </a:ext>
            </a:extLst>
          </p:cNvPr>
          <p:cNvSpPr txBox="1"/>
          <p:nvPr/>
        </p:nvSpPr>
        <p:spPr>
          <a:xfrm>
            <a:off x="9734497" y="3422391"/>
            <a:ext cx="31251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1</a:t>
            </a:r>
            <a:endParaRPr lang="en-US" sz="1200" dirty="0">
              <a:latin typeface="Slabo 27px"/>
              <a:ea typeface="Slabo 27px"/>
              <a:cs typeface="Slabo 27px"/>
              <a:sym typeface="Slabo 27px"/>
            </a:endParaRPr>
          </a:p>
        </p:txBody>
      </p:sp>
      <p:sp>
        <p:nvSpPr>
          <p:cNvPr id="15" name="Google Shape;259;p18">
            <a:extLst>
              <a:ext uri="{FF2B5EF4-FFF2-40B4-BE49-F238E27FC236}">
                <a16:creationId xmlns:a16="http://schemas.microsoft.com/office/drawing/2014/main" id="{52AD14A8-547D-5BA6-5BB9-062404D7A6FA}"/>
              </a:ext>
            </a:extLst>
          </p:cNvPr>
          <p:cNvSpPr txBox="1"/>
          <p:nvPr/>
        </p:nvSpPr>
        <p:spPr>
          <a:xfrm>
            <a:off x="9734496" y="3415338"/>
            <a:ext cx="31251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2</a:t>
            </a:r>
            <a:endParaRPr lang="en-US" sz="1200" dirty="0">
              <a:latin typeface="Slabo 27px"/>
              <a:ea typeface="Slabo 27px"/>
              <a:cs typeface="Slabo 27px"/>
              <a:sym typeface="Slabo 27px"/>
            </a:endParaRPr>
          </a:p>
        </p:txBody>
      </p:sp>
      <p:sp>
        <p:nvSpPr>
          <p:cNvPr id="16" name="Google Shape;259;p18">
            <a:extLst>
              <a:ext uri="{FF2B5EF4-FFF2-40B4-BE49-F238E27FC236}">
                <a16:creationId xmlns:a16="http://schemas.microsoft.com/office/drawing/2014/main" id="{41BB1A9D-8897-A921-8037-4C7F1A5B565D}"/>
              </a:ext>
            </a:extLst>
          </p:cNvPr>
          <p:cNvSpPr txBox="1"/>
          <p:nvPr/>
        </p:nvSpPr>
        <p:spPr>
          <a:xfrm>
            <a:off x="9734496" y="3395887"/>
            <a:ext cx="31251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3</a:t>
            </a:r>
            <a:endParaRPr lang="en-US" sz="1200" dirty="0">
              <a:latin typeface="Slabo 27px"/>
              <a:ea typeface="Slabo 27px"/>
              <a:cs typeface="Slabo 27px"/>
              <a:sym typeface="Slabo 27px"/>
            </a:endParaRPr>
          </a:p>
        </p:txBody>
      </p:sp>
      <p:sp>
        <p:nvSpPr>
          <p:cNvPr id="19" name="Arrow: Right 18">
            <a:extLst>
              <a:ext uri="{FF2B5EF4-FFF2-40B4-BE49-F238E27FC236}">
                <a16:creationId xmlns:a16="http://schemas.microsoft.com/office/drawing/2014/main" id="{A6C591AE-AAEA-9832-CCA4-64AA78B92C5C}"/>
              </a:ext>
            </a:extLst>
          </p:cNvPr>
          <p:cNvSpPr/>
          <p:nvPr/>
        </p:nvSpPr>
        <p:spPr>
          <a:xfrm>
            <a:off x="9067272" y="6012925"/>
            <a:ext cx="1842491" cy="856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Plus Sign 28">
            <a:extLst>
              <a:ext uri="{FF2B5EF4-FFF2-40B4-BE49-F238E27FC236}">
                <a16:creationId xmlns:a16="http://schemas.microsoft.com/office/drawing/2014/main" id="{B12237E8-80ED-98BC-65CF-EFA4877E1196}"/>
              </a:ext>
            </a:extLst>
          </p:cNvPr>
          <p:cNvSpPr/>
          <p:nvPr/>
        </p:nvSpPr>
        <p:spPr>
          <a:xfrm>
            <a:off x="5247963" y="6036075"/>
            <a:ext cx="810228" cy="810228"/>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30" name="Google Shape;259;p18">
            <a:extLst>
              <a:ext uri="{FF2B5EF4-FFF2-40B4-BE49-F238E27FC236}">
                <a16:creationId xmlns:a16="http://schemas.microsoft.com/office/drawing/2014/main" id="{7CBE0F8C-C8E0-0440-9DAA-30F660D8C27F}"/>
              </a:ext>
            </a:extLst>
          </p:cNvPr>
          <p:cNvSpPr txBox="1"/>
          <p:nvPr/>
        </p:nvSpPr>
        <p:spPr>
          <a:xfrm>
            <a:off x="8214248" y="9088622"/>
            <a:ext cx="2624996" cy="590931"/>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Baseline model</a:t>
            </a:r>
            <a:endParaRPr lang="en-US" sz="1200" dirty="0">
              <a:latin typeface="Slabo 27px"/>
              <a:ea typeface="Slabo 27px"/>
              <a:cs typeface="Slabo 27px"/>
              <a:sym typeface="Slabo 27px"/>
            </a:endParaRPr>
          </a:p>
        </p:txBody>
      </p:sp>
      <p:sp>
        <p:nvSpPr>
          <p:cNvPr id="31" name="Google Shape;259;p18">
            <a:extLst>
              <a:ext uri="{FF2B5EF4-FFF2-40B4-BE49-F238E27FC236}">
                <a16:creationId xmlns:a16="http://schemas.microsoft.com/office/drawing/2014/main" id="{E5C1EAF9-5333-1349-A640-2208640E955A}"/>
              </a:ext>
            </a:extLst>
          </p:cNvPr>
          <p:cNvSpPr txBox="1"/>
          <p:nvPr/>
        </p:nvSpPr>
        <p:spPr>
          <a:xfrm>
            <a:off x="8221601" y="9085641"/>
            <a:ext cx="2624996" cy="590931"/>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KG2Text model</a:t>
            </a:r>
            <a:endParaRPr lang="en-US" sz="1200"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17851EC0-AC35-F416-5153-3787921C9A61}"/>
              </a:ext>
            </a:extLst>
          </p:cNvPr>
          <p:cNvSpPr txBox="1"/>
          <p:nvPr/>
        </p:nvSpPr>
        <p:spPr>
          <a:xfrm>
            <a:off x="11861233" y="4108455"/>
            <a:ext cx="3776869" cy="4616648"/>
          </a:xfrm>
          <a:prstGeom prst="rect">
            <a:avLst/>
          </a:prstGeom>
          <a:noFill/>
          <a:ln>
            <a:noFill/>
          </a:ln>
        </p:spPr>
        <p:txBody>
          <a:bodyPr spcFirstLastPara="1" wrap="square" lIns="0" tIns="0" rIns="0" bIns="0" anchor="t" anchorCtr="0">
            <a:spAutoFit/>
          </a:bodyPr>
          <a:lstStyle/>
          <a:p>
            <a:pPr lvl="0" algn="ctr">
              <a:lnSpc>
                <a:spcPct val="120000"/>
              </a:lnSpc>
            </a:pPr>
            <a:r>
              <a:rPr lang="en-IN" sz="25000" dirty="0">
                <a:solidFill>
                  <a:srgbClr val="FFFFFF"/>
                </a:solidFill>
                <a:latin typeface="Slabo 27px"/>
                <a:ea typeface="Slabo 27px"/>
                <a:cs typeface="Slabo 27px"/>
                <a:sym typeface="Slabo 27px"/>
              </a:rPr>
              <a:t>🦙</a:t>
            </a:r>
          </a:p>
        </p:txBody>
      </p:sp>
      <p:grpSp>
        <p:nvGrpSpPr>
          <p:cNvPr id="10" name="Group 9">
            <a:extLst>
              <a:ext uri="{FF2B5EF4-FFF2-40B4-BE49-F238E27FC236}">
                <a16:creationId xmlns:a16="http://schemas.microsoft.com/office/drawing/2014/main" id="{B98F1F20-6C73-28F6-C0BA-84AC62DCF726}"/>
              </a:ext>
            </a:extLst>
          </p:cNvPr>
          <p:cNvGrpSpPr/>
          <p:nvPr/>
        </p:nvGrpSpPr>
        <p:grpSpPr>
          <a:xfrm>
            <a:off x="4650459" y="4955836"/>
            <a:ext cx="2930668" cy="3229169"/>
            <a:chOff x="4650459" y="4955836"/>
            <a:chExt cx="2930668" cy="3229169"/>
          </a:xfrm>
        </p:grpSpPr>
        <p:pic>
          <p:nvPicPr>
            <p:cNvPr id="11" name="Picture 10">
              <a:extLst>
                <a:ext uri="{FF2B5EF4-FFF2-40B4-BE49-F238E27FC236}">
                  <a16:creationId xmlns:a16="http://schemas.microsoft.com/office/drawing/2014/main" id="{C97383C1-8D7F-4090-DAD8-7D4909C27A9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650459" y="4955836"/>
              <a:ext cx="2930668" cy="2930668"/>
            </a:xfrm>
            <a:prstGeom prst="rect">
              <a:avLst/>
            </a:prstGeom>
          </p:spPr>
        </p:pic>
        <p:sp>
          <p:nvSpPr>
            <p:cNvPr id="8" name="Google Shape;259;p18">
              <a:extLst>
                <a:ext uri="{FF2B5EF4-FFF2-40B4-BE49-F238E27FC236}">
                  <a16:creationId xmlns:a16="http://schemas.microsoft.com/office/drawing/2014/main" id="{D17E2CED-D24A-B8AE-EE7E-A8DDDD325622}"/>
                </a:ext>
              </a:extLst>
            </p:cNvPr>
            <p:cNvSpPr txBox="1"/>
            <p:nvPr/>
          </p:nvSpPr>
          <p:spPr>
            <a:xfrm>
              <a:off x="5106720" y="7741807"/>
              <a:ext cx="1902941" cy="44319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plot points</a:t>
              </a:r>
              <a:endParaRPr lang="en-US" sz="1050" dirty="0">
                <a:latin typeface="Slabo 27px"/>
                <a:ea typeface="Slabo 27px"/>
                <a:cs typeface="Slabo 27px"/>
                <a:sym typeface="Slabo 27px"/>
              </a:endParaRPr>
            </a:p>
          </p:txBody>
        </p:sp>
      </p:grpSp>
      <p:sp>
        <p:nvSpPr>
          <p:cNvPr id="17" name="Oval 16">
            <a:extLst>
              <a:ext uri="{FF2B5EF4-FFF2-40B4-BE49-F238E27FC236}">
                <a16:creationId xmlns:a16="http://schemas.microsoft.com/office/drawing/2014/main" id="{BD33B0A5-8184-0188-609D-8924EC43646C}"/>
              </a:ext>
            </a:extLst>
          </p:cNvPr>
          <p:cNvSpPr/>
          <p:nvPr/>
        </p:nvSpPr>
        <p:spPr>
          <a:xfrm>
            <a:off x="2027344" y="5653163"/>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C9762784-9D3D-5C88-F621-7007C3B5A262}"/>
              </a:ext>
            </a:extLst>
          </p:cNvPr>
          <p:cNvSpPr/>
          <p:nvPr/>
        </p:nvSpPr>
        <p:spPr>
          <a:xfrm>
            <a:off x="2097584" y="6748659"/>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6799304-8AFC-2E76-A973-28B9266AF8FF}"/>
              </a:ext>
            </a:extLst>
          </p:cNvPr>
          <p:cNvSpPr/>
          <p:nvPr/>
        </p:nvSpPr>
        <p:spPr>
          <a:xfrm>
            <a:off x="3026646" y="5653163"/>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3D6D6C32-D022-E5F1-7381-B2AB02AA5682}"/>
              </a:ext>
            </a:extLst>
          </p:cNvPr>
          <p:cNvSpPr/>
          <p:nvPr/>
        </p:nvSpPr>
        <p:spPr>
          <a:xfrm>
            <a:off x="3817835" y="7182095"/>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0C1BFEC-FDA6-8BAB-7811-2C8BBE5B589A}"/>
              </a:ext>
            </a:extLst>
          </p:cNvPr>
          <p:cNvSpPr/>
          <p:nvPr/>
        </p:nvSpPr>
        <p:spPr>
          <a:xfrm>
            <a:off x="1325373" y="6507128"/>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B69F4078-BD36-F042-92A6-A1107D67E5E4}"/>
              </a:ext>
            </a:extLst>
          </p:cNvPr>
          <p:cNvSpPr/>
          <p:nvPr/>
        </p:nvSpPr>
        <p:spPr>
          <a:xfrm>
            <a:off x="3056989" y="6751030"/>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FA52A0A-BEB2-D705-E5AE-A0D91CE72B45}"/>
              </a:ext>
            </a:extLst>
          </p:cNvPr>
          <p:cNvSpPr/>
          <p:nvPr/>
        </p:nvSpPr>
        <p:spPr>
          <a:xfrm>
            <a:off x="3651496" y="5458088"/>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B18E508A-3162-0274-BE41-11AA22EAAC93}"/>
              </a:ext>
            </a:extLst>
          </p:cNvPr>
          <p:cNvSpPr/>
          <p:nvPr/>
        </p:nvSpPr>
        <p:spPr>
          <a:xfrm>
            <a:off x="1541237" y="7143677"/>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A48532AF-1947-D4A6-8C8A-62533D70D380}"/>
              </a:ext>
            </a:extLst>
          </p:cNvPr>
          <p:cNvSpPr/>
          <p:nvPr/>
        </p:nvSpPr>
        <p:spPr>
          <a:xfrm>
            <a:off x="3865450" y="6154070"/>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25E37508-28B0-5157-F0E7-523D55143E34}"/>
              </a:ext>
            </a:extLst>
          </p:cNvPr>
          <p:cNvSpPr/>
          <p:nvPr/>
        </p:nvSpPr>
        <p:spPr>
          <a:xfrm>
            <a:off x="4407241" y="6906437"/>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AD9B7A5E-9B73-37BD-1D65-419344A71018}"/>
              </a:ext>
            </a:extLst>
          </p:cNvPr>
          <p:cNvCxnSpPr>
            <a:stCxn id="17" idx="6"/>
            <a:endCxn id="21" idx="2"/>
          </p:cNvCxnSpPr>
          <p:nvPr/>
        </p:nvCxnSpPr>
        <p:spPr>
          <a:xfrm>
            <a:off x="2510406" y="5894694"/>
            <a:ext cx="51624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B9E1B1-92E9-7512-0778-C5F62AAD754B}"/>
              </a:ext>
            </a:extLst>
          </p:cNvPr>
          <p:cNvCxnSpPr>
            <a:stCxn id="17" idx="4"/>
            <a:endCxn id="20" idx="0"/>
          </p:cNvCxnSpPr>
          <p:nvPr/>
        </p:nvCxnSpPr>
        <p:spPr>
          <a:xfrm>
            <a:off x="2268875" y="6136225"/>
            <a:ext cx="70240" cy="61243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537634-1385-6E5F-9DF7-6B0479131B4F}"/>
              </a:ext>
            </a:extLst>
          </p:cNvPr>
          <p:cNvCxnSpPr>
            <a:stCxn id="26" idx="4"/>
            <a:endCxn id="33" idx="1"/>
          </p:cNvCxnSpPr>
          <p:nvPr/>
        </p:nvCxnSpPr>
        <p:spPr>
          <a:xfrm>
            <a:off x="1566904" y="6990190"/>
            <a:ext cx="45076" cy="22423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F4E53-C8C5-5C19-4DD4-436C98A01188}"/>
              </a:ext>
            </a:extLst>
          </p:cNvPr>
          <p:cNvCxnSpPr>
            <a:stCxn id="33" idx="7"/>
            <a:endCxn id="20" idx="3"/>
          </p:cNvCxnSpPr>
          <p:nvPr/>
        </p:nvCxnSpPr>
        <p:spPr>
          <a:xfrm flipV="1">
            <a:off x="1953556" y="7160978"/>
            <a:ext cx="214771" cy="53442"/>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FA6564-CEF1-809B-F060-1E5C51CA2E7F}"/>
              </a:ext>
            </a:extLst>
          </p:cNvPr>
          <p:cNvCxnSpPr>
            <a:stCxn id="17" idx="5"/>
            <a:endCxn id="28" idx="1"/>
          </p:cNvCxnSpPr>
          <p:nvPr/>
        </p:nvCxnSpPr>
        <p:spPr>
          <a:xfrm>
            <a:off x="2439663" y="6065482"/>
            <a:ext cx="688069" cy="75629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ED4E82D-C75C-E895-AC6D-3D34D2938541}"/>
              </a:ext>
            </a:extLst>
          </p:cNvPr>
          <p:cNvCxnSpPr>
            <a:stCxn id="21" idx="4"/>
            <a:endCxn id="28" idx="0"/>
          </p:cNvCxnSpPr>
          <p:nvPr/>
        </p:nvCxnSpPr>
        <p:spPr>
          <a:xfrm>
            <a:off x="3268177" y="6136225"/>
            <a:ext cx="30343" cy="61480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87304C-4446-D710-8FFB-06DC39D5CFBC}"/>
              </a:ext>
            </a:extLst>
          </p:cNvPr>
          <p:cNvCxnSpPr>
            <a:stCxn id="28" idx="7"/>
            <a:endCxn id="34" idx="3"/>
          </p:cNvCxnSpPr>
          <p:nvPr/>
        </p:nvCxnSpPr>
        <p:spPr>
          <a:xfrm flipV="1">
            <a:off x="3469308" y="6566389"/>
            <a:ext cx="466885" cy="25538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7DF86A-41EB-E3F1-8528-2ECD4494E255}"/>
              </a:ext>
            </a:extLst>
          </p:cNvPr>
          <p:cNvCxnSpPr>
            <a:stCxn id="28" idx="5"/>
            <a:endCxn id="22" idx="1"/>
          </p:cNvCxnSpPr>
          <p:nvPr/>
        </p:nvCxnSpPr>
        <p:spPr>
          <a:xfrm>
            <a:off x="3469308" y="7163349"/>
            <a:ext cx="419270" cy="89489"/>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D82B49-4F6B-07B4-B279-CBFF40C48812}"/>
              </a:ext>
            </a:extLst>
          </p:cNvPr>
          <p:cNvCxnSpPr>
            <a:stCxn id="34" idx="4"/>
            <a:endCxn id="22" idx="0"/>
          </p:cNvCxnSpPr>
          <p:nvPr/>
        </p:nvCxnSpPr>
        <p:spPr>
          <a:xfrm flipH="1">
            <a:off x="4059366" y="6637132"/>
            <a:ext cx="47615" cy="544963"/>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716A8F5-F509-43D1-4969-803941ADBF4B}"/>
              </a:ext>
            </a:extLst>
          </p:cNvPr>
          <p:cNvCxnSpPr>
            <a:stCxn id="22" idx="6"/>
            <a:endCxn id="36" idx="3"/>
          </p:cNvCxnSpPr>
          <p:nvPr/>
        </p:nvCxnSpPr>
        <p:spPr>
          <a:xfrm flipV="1">
            <a:off x="4300897" y="7318756"/>
            <a:ext cx="177087" cy="10487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883F075-6F76-2124-0D2C-153785F9F237}"/>
              </a:ext>
            </a:extLst>
          </p:cNvPr>
          <p:cNvCxnSpPr>
            <a:stCxn id="32" idx="4"/>
            <a:endCxn id="34" idx="1"/>
          </p:cNvCxnSpPr>
          <p:nvPr/>
        </p:nvCxnSpPr>
        <p:spPr>
          <a:xfrm>
            <a:off x="3893027" y="5941150"/>
            <a:ext cx="43166" cy="283663"/>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Google Shape;259;p18">
            <a:extLst>
              <a:ext uri="{FF2B5EF4-FFF2-40B4-BE49-F238E27FC236}">
                <a16:creationId xmlns:a16="http://schemas.microsoft.com/office/drawing/2014/main" id="{CB4CB331-2D36-FD7C-071C-CA8155702589}"/>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16</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44155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accel="50000" decel="50000" fill="hold" nodeType="withEffect">
                                  <p:stCondLst>
                                    <p:cond delay="0"/>
                                  </p:stCondLst>
                                  <p:childTnLst>
                                    <p:animMotion origin="layout" path="M 5E-6 -4.5679E-6 L 0.07214 -0.00092 " pathEditMode="relative" rAng="0" ptsTypes="AA">
                                      <p:cBhvr>
                                        <p:cTn id="34" dur="500" fill="hold"/>
                                        <p:tgtEl>
                                          <p:spTgt spid="10"/>
                                        </p:tgtEl>
                                        <p:attrNameLst>
                                          <p:attrName>ppt_x</p:attrName>
                                          <p:attrName>ppt_y</p:attrName>
                                        </p:attrNameLst>
                                      </p:cBhvr>
                                      <p:rCtr x="3602" y="-46"/>
                                    </p:animMotion>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xit" presetSubtype="0" fill="hold" grpId="1" nodeType="withEffect">
                                  <p:stCondLst>
                                    <p:cond delay="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xit" presetSubtype="0" fill="hold" grpId="1" nodeType="withEffect">
                                  <p:stCondLst>
                                    <p:cond delay="0"/>
                                  </p:stCondLst>
                                  <p:childTnLst>
                                    <p:animEffect transition="out" filter="fade">
                                      <p:cBhvr>
                                        <p:cTn id="103" dur="500"/>
                                        <p:tgtEl>
                                          <p:spTgt spid="15"/>
                                        </p:tgtEl>
                                      </p:cBhvr>
                                    </p:animEffect>
                                    <p:set>
                                      <p:cBhvr>
                                        <p:cTn id="104" dur="1" fill="hold">
                                          <p:stCondLst>
                                            <p:cond delay="499"/>
                                          </p:stCondLst>
                                        </p:cTn>
                                        <p:tgtEl>
                                          <p:spTgt spid="15"/>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500"/>
                                        <p:tgtEl>
                                          <p:spTgt spid="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nodeType="with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14" grpId="1"/>
      <p:bldP spid="15" grpId="0"/>
      <p:bldP spid="15" grpId="1"/>
      <p:bldP spid="16" grpId="0"/>
      <p:bldP spid="19" grpId="0" animBg="1"/>
      <p:bldP spid="29" grpId="0" animBg="1"/>
      <p:bldP spid="30" grpId="0"/>
      <p:bldP spid="30" grpId="1"/>
      <p:bldP spid="31" grpId="0"/>
      <p:bldP spid="7" grpId="0"/>
      <p:bldP spid="17" grpId="0" animBg="1"/>
      <p:bldP spid="20" grpId="0" animBg="1"/>
      <p:bldP spid="21" grpId="0" animBg="1"/>
      <p:bldP spid="22" grpId="0" animBg="1"/>
      <p:bldP spid="26" grpId="0" animBg="1"/>
      <p:bldP spid="28" grpId="0" animBg="1"/>
      <p:bldP spid="32" grpId="0" animBg="1"/>
      <p:bldP spid="33" grpId="0" animBg="1"/>
      <p:bldP spid="34"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Final framework</a:t>
            </a:r>
            <a:endParaRPr dirty="0"/>
          </a:p>
        </p:txBody>
      </p:sp>
      <p:sp>
        <p:nvSpPr>
          <p:cNvPr id="6" name="Arrow: Right 5">
            <a:extLst>
              <a:ext uri="{FF2B5EF4-FFF2-40B4-BE49-F238E27FC236}">
                <a16:creationId xmlns:a16="http://schemas.microsoft.com/office/drawing/2014/main" id="{EB837712-FB6E-1577-05C4-A4E159835003}"/>
              </a:ext>
            </a:extLst>
          </p:cNvPr>
          <p:cNvSpPr/>
          <p:nvPr/>
        </p:nvSpPr>
        <p:spPr>
          <a:xfrm>
            <a:off x="6940885" y="3108405"/>
            <a:ext cx="1001075" cy="628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lus Sign 15">
            <a:extLst>
              <a:ext uri="{FF2B5EF4-FFF2-40B4-BE49-F238E27FC236}">
                <a16:creationId xmlns:a16="http://schemas.microsoft.com/office/drawing/2014/main" id="{0A43DABC-3F2C-1BC5-A6B2-BE1172CE8845}"/>
              </a:ext>
            </a:extLst>
          </p:cNvPr>
          <p:cNvSpPr/>
          <p:nvPr/>
        </p:nvSpPr>
        <p:spPr>
          <a:xfrm>
            <a:off x="5680316" y="7372029"/>
            <a:ext cx="519644" cy="519644"/>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7" name="Google Shape;259;p18">
            <a:extLst>
              <a:ext uri="{FF2B5EF4-FFF2-40B4-BE49-F238E27FC236}">
                <a16:creationId xmlns:a16="http://schemas.microsoft.com/office/drawing/2014/main" id="{C999B892-1441-E2E5-DC5C-D39596EEB1C2}"/>
              </a:ext>
            </a:extLst>
          </p:cNvPr>
          <p:cNvSpPr txBox="1"/>
          <p:nvPr/>
        </p:nvSpPr>
        <p:spPr>
          <a:xfrm>
            <a:off x="884162" y="3161485"/>
            <a:ext cx="262499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Baseline model</a:t>
            </a:r>
            <a:endParaRPr lang="en-US" sz="1200" dirty="0">
              <a:latin typeface="Slabo 27px"/>
              <a:ea typeface="Slabo 27px"/>
              <a:cs typeface="Slabo 27px"/>
              <a:sym typeface="Slabo 27px"/>
            </a:endParaRPr>
          </a:p>
        </p:txBody>
      </p:sp>
      <p:sp>
        <p:nvSpPr>
          <p:cNvPr id="18" name="Google Shape;259;p18">
            <a:extLst>
              <a:ext uri="{FF2B5EF4-FFF2-40B4-BE49-F238E27FC236}">
                <a16:creationId xmlns:a16="http://schemas.microsoft.com/office/drawing/2014/main" id="{70295821-DE64-3325-2D2B-6AE6682F0FDD}"/>
              </a:ext>
            </a:extLst>
          </p:cNvPr>
          <p:cNvSpPr txBox="1"/>
          <p:nvPr/>
        </p:nvSpPr>
        <p:spPr>
          <a:xfrm>
            <a:off x="886445" y="7112653"/>
            <a:ext cx="262499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b="1" dirty="0">
                <a:solidFill>
                  <a:srgbClr val="FFFFFF"/>
                </a:solidFill>
                <a:latin typeface="Slabo 27px"/>
                <a:ea typeface="Slabo 27px"/>
                <a:cs typeface="Slabo 27px"/>
                <a:sym typeface="Slabo 27px"/>
              </a:rPr>
              <a:t>KG2Text models</a:t>
            </a:r>
            <a:endParaRPr lang="en-US" sz="1200" dirty="0">
              <a:latin typeface="Slabo 27px"/>
              <a:ea typeface="Slabo 27px"/>
              <a:cs typeface="Slabo 27px"/>
              <a:sym typeface="Slabo 27px"/>
            </a:endParaRPr>
          </a:p>
        </p:txBody>
      </p:sp>
      <p:sp>
        <p:nvSpPr>
          <p:cNvPr id="19" name="Google Shape;259;p18">
            <a:extLst>
              <a:ext uri="{FF2B5EF4-FFF2-40B4-BE49-F238E27FC236}">
                <a16:creationId xmlns:a16="http://schemas.microsoft.com/office/drawing/2014/main" id="{49BCE096-EB92-B847-E41D-BB1DAFAC14DC}"/>
              </a:ext>
            </a:extLst>
          </p:cNvPr>
          <p:cNvSpPr txBox="1"/>
          <p:nvPr/>
        </p:nvSpPr>
        <p:spPr>
          <a:xfrm>
            <a:off x="8079503" y="2127356"/>
            <a:ext cx="2247298" cy="2659190"/>
          </a:xfrm>
          <a:prstGeom prst="rect">
            <a:avLst/>
          </a:prstGeom>
          <a:noFill/>
          <a:ln>
            <a:noFill/>
          </a:ln>
        </p:spPr>
        <p:txBody>
          <a:bodyPr spcFirstLastPara="1" wrap="square" lIns="0" tIns="0" rIns="0" bIns="0" anchor="t" anchorCtr="0">
            <a:spAutoFit/>
          </a:bodyPr>
          <a:lstStyle/>
          <a:p>
            <a:pPr lvl="0" algn="ctr">
              <a:lnSpc>
                <a:spcPct val="120000"/>
              </a:lnSpc>
            </a:pPr>
            <a:r>
              <a:rPr lang="en-IN" sz="14400" dirty="0">
                <a:solidFill>
                  <a:srgbClr val="FFFFFF"/>
                </a:solidFill>
                <a:latin typeface="Slabo 27px"/>
                <a:ea typeface="Slabo 27px"/>
                <a:cs typeface="Slabo 27px"/>
                <a:sym typeface="Slabo 27px"/>
              </a:rPr>
              <a:t>🦙</a:t>
            </a:r>
          </a:p>
        </p:txBody>
      </p:sp>
      <p:grpSp>
        <p:nvGrpSpPr>
          <p:cNvPr id="20" name="Group 19">
            <a:extLst>
              <a:ext uri="{FF2B5EF4-FFF2-40B4-BE49-F238E27FC236}">
                <a16:creationId xmlns:a16="http://schemas.microsoft.com/office/drawing/2014/main" id="{90BC5479-CBCD-44DF-E222-D5ACA985B0B4}"/>
              </a:ext>
            </a:extLst>
          </p:cNvPr>
          <p:cNvGrpSpPr/>
          <p:nvPr/>
        </p:nvGrpSpPr>
        <p:grpSpPr>
          <a:xfrm>
            <a:off x="4883047" y="2315561"/>
            <a:ext cx="2057838" cy="2179294"/>
            <a:chOff x="4523270" y="4955837"/>
            <a:chExt cx="1902941" cy="2015255"/>
          </a:xfrm>
        </p:grpSpPr>
        <p:pic>
          <p:nvPicPr>
            <p:cNvPr id="21" name="Picture 10">
              <a:extLst>
                <a:ext uri="{FF2B5EF4-FFF2-40B4-BE49-F238E27FC236}">
                  <a16:creationId xmlns:a16="http://schemas.microsoft.com/office/drawing/2014/main" id="{6AAE905B-E7B6-C9B6-31E2-AF9F2B6A227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50460" y="4955837"/>
              <a:ext cx="1660513" cy="1660514"/>
            </a:xfrm>
            <a:prstGeom prst="rect">
              <a:avLst/>
            </a:prstGeom>
          </p:spPr>
        </p:pic>
        <p:sp>
          <p:nvSpPr>
            <p:cNvPr id="22" name="Google Shape;259;p18">
              <a:extLst>
                <a:ext uri="{FF2B5EF4-FFF2-40B4-BE49-F238E27FC236}">
                  <a16:creationId xmlns:a16="http://schemas.microsoft.com/office/drawing/2014/main" id="{E218035A-7D8D-F4DF-0747-E0A217E6ABCF}"/>
                </a:ext>
              </a:extLst>
            </p:cNvPr>
            <p:cNvSpPr txBox="1"/>
            <p:nvPr/>
          </p:nvSpPr>
          <p:spPr>
            <a:xfrm>
              <a:off x="4523270" y="6561254"/>
              <a:ext cx="1902941" cy="40983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plot points</a:t>
              </a:r>
              <a:endParaRPr lang="en-US" sz="1050" dirty="0">
                <a:latin typeface="Slabo 27px"/>
                <a:ea typeface="Slabo 27px"/>
                <a:cs typeface="Slabo 27px"/>
                <a:sym typeface="Slabo 27px"/>
              </a:endParaRPr>
            </a:p>
          </p:txBody>
        </p:sp>
      </p:grpSp>
      <p:grpSp>
        <p:nvGrpSpPr>
          <p:cNvPr id="23" name="Group 22">
            <a:extLst>
              <a:ext uri="{FF2B5EF4-FFF2-40B4-BE49-F238E27FC236}">
                <a16:creationId xmlns:a16="http://schemas.microsoft.com/office/drawing/2014/main" id="{81C5A385-7ECB-6B95-0B76-A222BBF1B793}"/>
              </a:ext>
            </a:extLst>
          </p:cNvPr>
          <p:cNvGrpSpPr/>
          <p:nvPr/>
        </p:nvGrpSpPr>
        <p:grpSpPr>
          <a:xfrm>
            <a:off x="4883047" y="5015868"/>
            <a:ext cx="2057838" cy="2179294"/>
            <a:chOff x="4523270" y="4955837"/>
            <a:chExt cx="1902941" cy="2015255"/>
          </a:xfrm>
        </p:grpSpPr>
        <p:pic>
          <p:nvPicPr>
            <p:cNvPr id="24" name="Picture 10">
              <a:extLst>
                <a:ext uri="{FF2B5EF4-FFF2-40B4-BE49-F238E27FC236}">
                  <a16:creationId xmlns:a16="http://schemas.microsoft.com/office/drawing/2014/main" id="{D6219492-F890-2BE7-5826-E638DF6A2FE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50460" y="4955837"/>
              <a:ext cx="1660513" cy="1660514"/>
            </a:xfrm>
            <a:prstGeom prst="rect">
              <a:avLst/>
            </a:prstGeom>
          </p:spPr>
        </p:pic>
        <p:sp>
          <p:nvSpPr>
            <p:cNvPr id="25" name="Google Shape;259;p18">
              <a:extLst>
                <a:ext uri="{FF2B5EF4-FFF2-40B4-BE49-F238E27FC236}">
                  <a16:creationId xmlns:a16="http://schemas.microsoft.com/office/drawing/2014/main" id="{40D4DCBE-EE8E-7392-F492-E4DB2CE066A0}"/>
                </a:ext>
              </a:extLst>
            </p:cNvPr>
            <p:cNvSpPr txBox="1"/>
            <p:nvPr/>
          </p:nvSpPr>
          <p:spPr>
            <a:xfrm>
              <a:off x="4523270" y="6561254"/>
              <a:ext cx="1902941" cy="40983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plot points</a:t>
              </a:r>
              <a:endParaRPr lang="en-US" sz="1050" dirty="0">
                <a:latin typeface="Slabo 27px"/>
                <a:ea typeface="Slabo 27px"/>
                <a:cs typeface="Slabo 27px"/>
                <a:sym typeface="Slabo 27px"/>
              </a:endParaRPr>
            </a:p>
          </p:txBody>
        </p:sp>
      </p:grpSp>
      <p:sp>
        <p:nvSpPr>
          <p:cNvPr id="26" name="Arrow: Right 25">
            <a:extLst>
              <a:ext uri="{FF2B5EF4-FFF2-40B4-BE49-F238E27FC236}">
                <a16:creationId xmlns:a16="http://schemas.microsoft.com/office/drawing/2014/main" id="{9A11455E-D78F-4F13-F3F5-D0811CBD47D2}"/>
              </a:ext>
            </a:extLst>
          </p:cNvPr>
          <p:cNvSpPr/>
          <p:nvPr/>
        </p:nvSpPr>
        <p:spPr>
          <a:xfrm>
            <a:off x="6881948" y="7234806"/>
            <a:ext cx="1001075" cy="628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Google Shape;259;p18">
            <a:extLst>
              <a:ext uri="{FF2B5EF4-FFF2-40B4-BE49-F238E27FC236}">
                <a16:creationId xmlns:a16="http://schemas.microsoft.com/office/drawing/2014/main" id="{F211638A-FF9F-B524-8866-5F76AC6A57B7}"/>
              </a:ext>
            </a:extLst>
          </p:cNvPr>
          <p:cNvSpPr txBox="1"/>
          <p:nvPr/>
        </p:nvSpPr>
        <p:spPr>
          <a:xfrm>
            <a:off x="8020566" y="6253757"/>
            <a:ext cx="2247298" cy="2659190"/>
          </a:xfrm>
          <a:prstGeom prst="rect">
            <a:avLst/>
          </a:prstGeom>
          <a:noFill/>
          <a:ln>
            <a:noFill/>
          </a:ln>
        </p:spPr>
        <p:txBody>
          <a:bodyPr spcFirstLastPara="1" wrap="square" lIns="0" tIns="0" rIns="0" bIns="0" anchor="t" anchorCtr="0">
            <a:spAutoFit/>
          </a:bodyPr>
          <a:lstStyle/>
          <a:p>
            <a:pPr lvl="0" algn="ctr">
              <a:lnSpc>
                <a:spcPct val="120000"/>
              </a:lnSpc>
            </a:pPr>
            <a:r>
              <a:rPr lang="en-IN" sz="14400" dirty="0">
                <a:solidFill>
                  <a:srgbClr val="FFFFFF"/>
                </a:solidFill>
                <a:latin typeface="Slabo 27px"/>
                <a:ea typeface="Slabo 27px"/>
                <a:cs typeface="Slabo 27px"/>
                <a:sym typeface="Slabo 27px"/>
              </a:rPr>
              <a:t>🦙</a:t>
            </a:r>
          </a:p>
        </p:txBody>
      </p:sp>
      <p:pic>
        <p:nvPicPr>
          <p:cNvPr id="30" name="Picture 29" descr="A yellow explosion with white letters and lightnings&#10;&#10;Description automatically generated">
            <a:extLst>
              <a:ext uri="{FF2B5EF4-FFF2-40B4-BE49-F238E27FC236}">
                <a16:creationId xmlns:a16="http://schemas.microsoft.com/office/drawing/2014/main" id="{C84A8487-BE35-5BDB-0E08-21A301349F4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2244845" y="5025274"/>
            <a:ext cx="1412786" cy="1189083"/>
          </a:xfrm>
          <a:prstGeom prst="rect">
            <a:avLst/>
          </a:prstGeom>
        </p:spPr>
      </p:pic>
      <p:sp>
        <p:nvSpPr>
          <p:cNvPr id="32" name="Arrow: Right 31">
            <a:extLst>
              <a:ext uri="{FF2B5EF4-FFF2-40B4-BE49-F238E27FC236}">
                <a16:creationId xmlns:a16="http://schemas.microsoft.com/office/drawing/2014/main" id="{ACF9FF29-C892-64C1-D2D1-8F0D8539E004}"/>
              </a:ext>
            </a:extLst>
          </p:cNvPr>
          <p:cNvSpPr/>
          <p:nvPr/>
        </p:nvSpPr>
        <p:spPr>
          <a:xfrm>
            <a:off x="10659286" y="3108405"/>
            <a:ext cx="1001075" cy="628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C89B19F3-75BB-9482-18CC-806CE31675D6}"/>
              </a:ext>
            </a:extLst>
          </p:cNvPr>
          <p:cNvGrpSpPr/>
          <p:nvPr/>
        </p:nvGrpSpPr>
        <p:grpSpPr>
          <a:xfrm>
            <a:off x="11922319" y="2452489"/>
            <a:ext cx="2057838" cy="2157704"/>
            <a:chOff x="11264465" y="3059081"/>
            <a:chExt cx="2057838" cy="2157704"/>
          </a:xfrm>
        </p:grpSpPr>
        <p:pic>
          <p:nvPicPr>
            <p:cNvPr id="10" name="Picture 43" descr="Scroll with solid fill">
              <a:extLst>
                <a:ext uri="{FF2B5EF4-FFF2-40B4-BE49-F238E27FC236}">
                  <a16:creationId xmlns:a16="http://schemas.microsoft.com/office/drawing/2014/main" id="{7F2A715C-CFA4-5DA4-F4ED-4BC92D9D3E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0376" y="3059081"/>
              <a:ext cx="1795678" cy="1795678"/>
            </a:xfrm>
            <a:prstGeom prst="rect">
              <a:avLst/>
            </a:prstGeom>
          </p:spPr>
        </p:pic>
        <p:sp>
          <p:nvSpPr>
            <p:cNvPr id="33" name="Google Shape;259;p18">
              <a:extLst>
                <a:ext uri="{FF2B5EF4-FFF2-40B4-BE49-F238E27FC236}">
                  <a16:creationId xmlns:a16="http://schemas.microsoft.com/office/drawing/2014/main" id="{2DEDB486-AE37-8ED3-3613-6080297DA437}"/>
                </a:ext>
              </a:extLst>
            </p:cNvPr>
            <p:cNvSpPr txBox="1"/>
            <p:nvPr/>
          </p:nvSpPr>
          <p:spPr>
            <a:xfrm>
              <a:off x="11264465" y="4773587"/>
              <a:ext cx="2057838" cy="44319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generated quest</a:t>
              </a:r>
              <a:endParaRPr lang="en-US" sz="1050" dirty="0">
                <a:latin typeface="Slabo 27px"/>
                <a:ea typeface="Slabo 27px"/>
                <a:cs typeface="Slabo 27px"/>
                <a:sym typeface="Slabo 27px"/>
              </a:endParaRPr>
            </a:p>
          </p:txBody>
        </p:sp>
      </p:grpSp>
      <p:sp>
        <p:nvSpPr>
          <p:cNvPr id="39" name="Arrow: Right 38">
            <a:extLst>
              <a:ext uri="{FF2B5EF4-FFF2-40B4-BE49-F238E27FC236}">
                <a16:creationId xmlns:a16="http://schemas.microsoft.com/office/drawing/2014/main" id="{3993151B-CD9F-A120-09FE-5DE43F0D0EF2}"/>
              </a:ext>
            </a:extLst>
          </p:cNvPr>
          <p:cNvSpPr/>
          <p:nvPr/>
        </p:nvSpPr>
        <p:spPr>
          <a:xfrm>
            <a:off x="10659286" y="7248244"/>
            <a:ext cx="1001075" cy="628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259;p18">
            <a:extLst>
              <a:ext uri="{FF2B5EF4-FFF2-40B4-BE49-F238E27FC236}">
                <a16:creationId xmlns:a16="http://schemas.microsoft.com/office/drawing/2014/main" id="{475368F8-462E-4172-353F-D585BBD0BD92}"/>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17</a:t>
            </a:r>
            <a:endParaRPr lang="en-US" dirty="0">
              <a:latin typeface="Slabo 27px"/>
              <a:ea typeface="Slabo 27px"/>
              <a:cs typeface="Slabo 27px"/>
              <a:sym typeface="Slabo 27px"/>
            </a:endParaRPr>
          </a:p>
        </p:txBody>
      </p:sp>
      <p:grpSp>
        <p:nvGrpSpPr>
          <p:cNvPr id="28" name="Group 27">
            <a:extLst>
              <a:ext uri="{FF2B5EF4-FFF2-40B4-BE49-F238E27FC236}">
                <a16:creationId xmlns:a16="http://schemas.microsoft.com/office/drawing/2014/main" id="{3DB2C633-2A43-C2AD-469B-71E22B178EAE}"/>
              </a:ext>
            </a:extLst>
          </p:cNvPr>
          <p:cNvGrpSpPr/>
          <p:nvPr/>
        </p:nvGrpSpPr>
        <p:grpSpPr>
          <a:xfrm>
            <a:off x="11922318" y="6592328"/>
            <a:ext cx="2343072" cy="3044101"/>
            <a:chOff x="11922318" y="6592328"/>
            <a:chExt cx="2343072" cy="3044101"/>
          </a:xfrm>
        </p:grpSpPr>
        <p:grpSp>
          <p:nvGrpSpPr>
            <p:cNvPr id="40" name="Group 39">
              <a:extLst>
                <a:ext uri="{FF2B5EF4-FFF2-40B4-BE49-F238E27FC236}">
                  <a16:creationId xmlns:a16="http://schemas.microsoft.com/office/drawing/2014/main" id="{80C87D38-31C3-CD3D-D220-E004836508F5}"/>
                </a:ext>
              </a:extLst>
            </p:cNvPr>
            <p:cNvGrpSpPr/>
            <p:nvPr/>
          </p:nvGrpSpPr>
          <p:grpSpPr>
            <a:xfrm>
              <a:off x="11922318" y="6592328"/>
              <a:ext cx="2343071" cy="3044101"/>
              <a:chOff x="11264464" y="3059081"/>
              <a:chExt cx="2343071" cy="3044101"/>
            </a:xfrm>
          </p:grpSpPr>
          <p:pic>
            <p:nvPicPr>
              <p:cNvPr id="41" name="Picture 43" descr="Scroll with solid fill">
                <a:extLst>
                  <a:ext uri="{FF2B5EF4-FFF2-40B4-BE49-F238E27FC236}">
                    <a16:creationId xmlns:a16="http://schemas.microsoft.com/office/drawing/2014/main" id="{310857B3-D1F3-73AD-C3D6-2E93836E165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0376" y="3059081"/>
                <a:ext cx="1795678" cy="1795678"/>
              </a:xfrm>
              <a:prstGeom prst="rect">
                <a:avLst/>
              </a:prstGeom>
            </p:spPr>
          </p:pic>
          <p:sp>
            <p:nvSpPr>
              <p:cNvPr id="42" name="Google Shape;259;p18">
                <a:extLst>
                  <a:ext uri="{FF2B5EF4-FFF2-40B4-BE49-F238E27FC236}">
                    <a16:creationId xmlns:a16="http://schemas.microsoft.com/office/drawing/2014/main" id="{1D2AEA48-400D-6F6A-2112-7500E3389924}"/>
                  </a:ext>
                </a:extLst>
              </p:cNvPr>
              <p:cNvSpPr txBox="1"/>
              <p:nvPr/>
            </p:nvSpPr>
            <p:spPr>
              <a:xfrm>
                <a:off x="11264464" y="4773587"/>
                <a:ext cx="2343071" cy="1329595"/>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generated quest </a:t>
                </a:r>
                <a:r>
                  <a:rPr lang="en-IN" sz="2400" dirty="0">
                    <a:solidFill>
                      <a:srgbClr val="FFFFFF"/>
                    </a:solidFill>
                    <a:latin typeface="Slabo 27px"/>
                    <a:ea typeface="Slabo 27px"/>
                    <a:cs typeface="Slabo 27px"/>
                    <a:sym typeface="Slabo 27px"/>
                  </a:rPr>
                  <a:t>with world knowledge</a:t>
                </a:r>
                <a:endParaRPr lang="en-US" sz="1050" dirty="0">
                  <a:latin typeface="Slabo 27px"/>
                  <a:ea typeface="Slabo 27px"/>
                  <a:cs typeface="Slabo 27px"/>
                  <a:sym typeface="Slabo 27px"/>
                </a:endParaRPr>
              </a:p>
            </p:txBody>
          </p:sp>
        </p:grpSp>
        <p:pic>
          <p:nvPicPr>
            <p:cNvPr id="7" name="Graphic 6" descr="Cycle with people outline">
              <a:extLst>
                <a:ext uri="{FF2B5EF4-FFF2-40B4-BE49-F238E27FC236}">
                  <a16:creationId xmlns:a16="http://schemas.microsoft.com/office/drawing/2014/main" id="{96788BF8-B725-0EBC-963E-B108FF0ADC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442426" y="6763189"/>
              <a:ext cx="822964" cy="822965"/>
            </a:xfrm>
            <a:prstGeom prst="rect">
              <a:avLst/>
            </a:prstGeom>
          </p:spPr>
        </p:pic>
      </p:grpSp>
      <p:grpSp>
        <p:nvGrpSpPr>
          <p:cNvPr id="38" name="Group 37">
            <a:extLst>
              <a:ext uri="{FF2B5EF4-FFF2-40B4-BE49-F238E27FC236}">
                <a16:creationId xmlns:a16="http://schemas.microsoft.com/office/drawing/2014/main" id="{2AD13BEA-F2B9-D924-2118-58BD98575DA9}"/>
              </a:ext>
            </a:extLst>
          </p:cNvPr>
          <p:cNvGrpSpPr/>
          <p:nvPr/>
        </p:nvGrpSpPr>
        <p:grpSpPr>
          <a:xfrm>
            <a:off x="4791456" y="8142406"/>
            <a:ext cx="2297364" cy="1875893"/>
            <a:chOff x="4791456" y="8142406"/>
            <a:chExt cx="2297364" cy="1875893"/>
          </a:xfrm>
        </p:grpSpPr>
        <p:sp>
          <p:nvSpPr>
            <p:cNvPr id="43" name="Google Shape;259;p18">
              <a:extLst>
                <a:ext uri="{FF2B5EF4-FFF2-40B4-BE49-F238E27FC236}">
                  <a16:creationId xmlns:a16="http://schemas.microsoft.com/office/drawing/2014/main" id="{8A63DA62-D928-8022-8905-93C1BF4FCA3F}"/>
                </a:ext>
              </a:extLst>
            </p:cNvPr>
            <p:cNvSpPr txBox="1"/>
            <p:nvPr/>
          </p:nvSpPr>
          <p:spPr>
            <a:xfrm>
              <a:off x="4791456" y="9575101"/>
              <a:ext cx="2297364" cy="44319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knowledge as text</a:t>
              </a:r>
              <a:endParaRPr lang="en-US" sz="1050" dirty="0">
                <a:latin typeface="Slabo 27px"/>
                <a:ea typeface="Slabo 27px"/>
                <a:cs typeface="Slabo 27px"/>
                <a:sym typeface="Slabo 27px"/>
              </a:endParaRPr>
            </a:p>
          </p:txBody>
        </p:sp>
        <p:grpSp>
          <p:nvGrpSpPr>
            <p:cNvPr id="35" name="Group 34">
              <a:extLst>
                <a:ext uri="{FF2B5EF4-FFF2-40B4-BE49-F238E27FC236}">
                  <a16:creationId xmlns:a16="http://schemas.microsoft.com/office/drawing/2014/main" id="{2532606E-6D04-B53A-3B68-54F4FB30F96D}"/>
                </a:ext>
              </a:extLst>
            </p:cNvPr>
            <p:cNvGrpSpPr/>
            <p:nvPr/>
          </p:nvGrpSpPr>
          <p:grpSpPr>
            <a:xfrm>
              <a:off x="5178760" y="8142406"/>
              <a:ext cx="1571068" cy="1413343"/>
              <a:chOff x="3801462" y="5790301"/>
              <a:chExt cx="2542424" cy="2287181"/>
            </a:xfrm>
          </p:grpSpPr>
          <p:pic>
            <p:nvPicPr>
              <p:cNvPr id="36" name="Graphic 35" descr="Cycle with people outline">
                <a:extLst>
                  <a:ext uri="{FF2B5EF4-FFF2-40B4-BE49-F238E27FC236}">
                    <a16:creationId xmlns:a16="http://schemas.microsoft.com/office/drawing/2014/main" id="{C4094EB8-FE5B-4597-5538-65C616A8BD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5652" y="6570946"/>
                <a:ext cx="1128234" cy="1128234"/>
              </a:xfrm>
              <a:prstGeom prst="rect">
                <a:avLst/>
              </a:prstGeom>
            </p:spPr>
          </p:pic>
          <p:pic>
            <p:nvPicPr>
              <p:cNvPr id="37" name="Graphic 36" descr="Connections outline">
                <a:extLst>
                  <a:ext uri="{FF2B5EF4-FFF2-40B4-BE49-F238E27FC236}">
                    <a16:creationId xmlns:a16="http://schemas.microsoft.com/office/drawing/2014/main" id="{0466C329-A234-9E30-99E0-868CCBCA97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01462" y="5790301"/>
                <a:ext cx="2287181" cy="2287181"/>
              </a:xfrm>
              <a:prstGeom prst="rect">
                <a:avLst/>
              </a:prstGeom>
            </p:spPr>
          </p:pic>
        </p:grpSp>
      </p:grpSp>
    </p:spTree>
    <p:extLst>
      <p:ext uri="{BB962C8B-B14F-4D97-AF65-F5344CB8AC3E}">
        <p14:creationId xmlns:p14="http://schemas.microsoft.com/office/powerpoint/2010/main" val="10664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Effect transition="in" filter="fade">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P spid="18" grpId="0"/>
      <p:bldP spid="19" grpId="0"/>
      <p:bldP spid="26" grpId="0" animBg="1"/>
      <p:bldP spid="27" grpId="0"/>
      <p:bldP spid="32"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Aim</a:t>
            </a:r>
            <a:endParaRPr dirty="0"/>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6" name="Google Shape;259;p18">
            <a:extLst>
              <a:ext uri="{FF2B5EF4-FFF2-40B4-BE49-F238E27FC236}">
                <a16:creationId xmlns:a16="http://schemas.microsoft.com/office/drawing/2014/main" id="{90E18DB6-6BFE-6C41-F0AA-2B93B72863C2}"/>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18</a:t>
            </a:r>
            <a:endParaRPr lang="en-US" dirty="0">
              <a:latin typeface="Slabo 27px"/>
              <a:ea typeface="Slabo 27px"/>
              <a:cs typeface="Slabo 27px"/>
              <a:sym typeface="Slabo 27px"/>
            </a:endParaRPr>
          </a:p>
        </p:txBody>
      </p:sp>
      <p:sp>
        <p:nvSpPr>
          <p:cNvPr id="4" name="Google Shape;259;p18">
            <a:extLst>
              <a:ext uri="{FF2B5EF4-FFF2-40B4-BE49-F238E27FC236}">
                <a16:creationId xmlns:a16="http://schemas.microsoft.com/office/drawing/2014/main" id="{7B04988E-C85E-168E-7EC4-68DD5372C920}"/>
              </a:ext>
            </a:extLst>
          </p:cNvPr>
          <p:cNvSpPr txBox="1"/>
          <p:nvPr/>
        </p:nvSpPr>
        <p:spPr>
          <a:xfrm>
            <a:off x="2434222" y="2313261"/>
            <a:ext cx="13379146" cy="664797"/>
          </a:xfrm>
          <a:prstGeom prst="rect">
            <a:avLst/>
          </a:prstGeom>
          <a:noFill/>
          <a:ln>
            <a:noFill/>
          </a:ln>
        </p:spPr>
        <p:txBody>
          <a:bodyPr spcFirstLastPara="1" wrap="square" lIns="0" tIns="0" rIns="0" bIns="0" anchor="t" anchorCtr="0">
            <a:spAutoFit/>
          </a:bodyPr>
          <a:lstStyle/>
          <a:p>
            <a:pPr lvl="0">
              <a:lnSpc>
                <a:spcPct val="120000"/>
              </a:lnSpc>
            </a:pPr>
            <a:r>
              <a:rPr lang="en-IN" sz="3600" dirty="0">
                <a:solidFill>
                  <a:srgbClr val="FFFFFF"/>
                </a:solidFill>
                <a:latin typeface="Slabo 27px"/>
                <a:ea typeface="Slabo 27px"/>
                <a:cs typeface="Slabo 27px"/>
                <a:sym typeface="Slabo 27px"/>
              </a:rPr>
              <a:t>Create a quest generation framework using modern LLMs</a:t>
            </a:r>
          </a:p>
        </p:txBody>
      </p:sp>
      <p:sp>
        <p:nvSpPr>
          <p:cNvPr id="8" name="Google Shape;574;p31">
            <a:extLst>
              <a:ext uri="{FF2B5EF4-FFF2-40B4-BE49-F238E27FC236}">
                <a16:creationId xmlns:a16="http://schemas.microsoft.com/office/drawing/2014/main" id="{A87BE819-6168-E4C3-CD92-99FFDCF9A45C}"/>
              </a:ext>
            </a:extLst>
          </p:cNvPr>
          <p:cNvSpPr/>
          <p:nvPr/>
        </p:nvSpPr>
        <p:spPr>
          <a:xfrm>
            <a:off x="1655327" y="2388058"/>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5">
              <a:alphaModFix/>
            </a:blip>
            <a:stretch>
              <a:fillRect/>
            </a:stretch>
          </a:blipFill>
          <a:ln>
            <a:noFill/>
          </a:ln>
        </p:spPr>
        <p:txBody>
          <a:bodyPr/>
          <a:lstStyle/>
          <a:p>
            <a:endParaRPr lang="en-IN"/>
          </a:p>
        </p:txBody>
      </p:sp>
      <p:sp>
        <p:nvSpPr>
          <p:cNvPr id="11" name="Google Shape;259;p18">
            <a:extLst>
              <a:ext uri="{FF2B5EF4-FFF2-40B4-BE49-F238E27FC236}">
                <a16:creationId xmlns:a16="http://schemas.microsoft.com/office/drawing/2014/main" id="{F61C9FA2-6D3A-4ADF-84D1-EF3725DA32B9}"/>
              </a:ext>
            </a:extLst>
          </p:cNvPr>
          <p:cNvSpPr txBox="1"/>
          <p:nvPr/>
        </p:nvSpPr>
        <p:spPr>
          <a:xfrm>
            <a:off x="2430432" y="3389404"/>
            <a:ext cx="13382936" cy="1329595"/>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Assess the impact of including world knowledge in quest generation from story plots</a:t>
            </a:r>
            <a:endParaRPr lang="en-US" sz="1600" dirty="0">
              <a:latin typeface="Slabo 27px"/>
              <a:ea typeface="Slabo 27px"/>
              <a:cs typeface="Slabo 27px"/>
              <a:sym typeface="Slabo 27px"/>
            </a:endParaRPr>
          </a:p>
        </p:txBody>
      </p:sp>
      <p:sp>
        <p:nvSpPr>
          <p:cNvPr id="12" name="Google Shape;574;p31">
            <a:extLst>
              <a:ext uri="{FF2B5EF4-FFF2-40B4-BE49-F238E27FC236}">
                <a16:creationId xmlns:a16="http://schemas.microsoft.com/office/drawing/2014/main" id="{53F0F5F3-BE11-DD69-97E1-19E8D375320A}"/>
              </a:ext>
            </a:extLst>
          </p:cNvPr>
          <p:cNvSpPr/>
          <p:nvPr/>
        </p:nvSpPr>
        <p:spPr>
          <a:xfrm>
            <a:off x="1655327" y="3464199"/>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5">
              <a:alphaModFix/>
            </a:blip>
            <a:stretch>
              <a:fillRect/>
            </a:stretch>
          </a:blipFill>
          <a:ln>
            <a:noFill/>
          </a:ln>
        </p:spPr>
        <p:txBody>
          <a:bodyPr/>
          <a:lstStyle/>
          <a:p>
            <a:endParaRPr lang="en-IN"/>
          </a:p>
        </p:txBody>
      </p:sp>
      <p:sp>
        <p:nvSpPr>
          <p:cNvPr id="13" name="Google Shape;259;p18">
            <a:extLst>
              <a:ext uri="{FF2B5EF4-FFF2-40B4-BE49-F238E27FC236}">
                <a16:creationId xmlns:a16="http://schemas.microsoft.com/office/drawing/2014/main" id="{1782FECB-460C-9C09-B327-9679367F0347}"/>
              </a:ext>
            </a:extLst>
          </p:cNvPr>
          <p:cNvSpPr txBox="1"/>
          <p:nvPr/>
        </p:nvSpPr>
        <p:spPr>
          <a:xfrm>
            <a:off x="3205537" y="5186734"/>
            <a:ext cx="12607831" cy="1329595"/>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Analyze how varying the amount of included world knowledge affects the similarity of generated quests with the actual quests</a:t>
            </a:r>
            <a:endParaRPr lang="en-US" sz="1600" dirty="0">
              <a:latin typeface="Slabo 27px"/>
              <a:ea typeface="Slabo 27px"/>
              <a:cs typeface="Slabo 27px"/>
              <a:sym typeface="Slabo 27px"/>
            </a:endParaRPr>
          </a:p>
        </p:txBody>
      </p:sp>
      <p:sp>
        <p:nvSpPr>
          <p:cNvPr id="14" name="Google Shape;574;p31">
            <a:extLst>
              <a:ext uri="{FF2B5EF4-FFF2-40B4-BE49-F238E27FC236}">
                <a16:creationId xmlns:a16="http://schemas.microsoft.com/office/drawing/2014/main" id="{B1E67978-D16D-0375-9293-6959C9183C68}"/>
              </a:ext>
            </a:extLst>
          </p:cNvPr>
          <p:cNvSpPr/>
          <p:nvPr/>
        </p:nvSpPr>
        <p:spPr>
          <a:xfrm>
            <a:off x="2430432" y="5261529"/>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5">
              <a:alphaModFix/>
            </a:blip>
            <a:stretch>
              <a:fillRect/>
            </a:stretch>
          </a:blipFill>
          <a:ln>
            <a:noFill/>
          </a:ln>
        </p:spPr>
        <p:txBody>
          <a:bodyPr/>
          <a:lstStyle/>
          <a:p>
            <a:endParaRPr lang="en-IN"/>
          </a:p>
        </p:txBody>
      </p:sp>
      <p:sp>
        <p:nvSpPr>
          <p:cNvPr id="15" name="Google Shape;259;p18">
            <a:extLst>
              <a:ext uri="{FF2B5EF4-FFF2-40B4-BE49-F238E27FC236}">
                <a16:creationId xmlns:a16="http://schemas.microsoft.com/office/drawing/2014/main" id="{32445005-59BA-3D7F-0A7F-5ACEBE3DF19F}"/>
              </a:ext>
            </a:extLst>
          </p:cNvPr>
          <p:cNvSpPr txBox="1"/>
          <p:nvPr/>
        </p:nvSpPr>
        <p:spPr>
          <a:xfrm>
            <a:off x="3205537" y="6984064"/>
            <a:ext cx="12890459" cy="1329595"/>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FFFFFF"/>
                </a:solidFill>
                <a:latin typeface="Slabo 27px"/>
                <a:ea typeface="Slabo 27px"/>
                <a:cs typeface="Slabo 27px"/>
                <a:sym typeface="Slabo 27px"/>
              </a:rPr>
              <a:t>Examine the quality of quests generated with and without inclusion of world knowledge</a:t>
            </a:r>
            <a:endParaRPr lang="en-US" sz="1600" dirty="0">
              <a:latin typeface="Slabo 27px"/>
              <a:ea typeface="Slabo 27px"/>
              <a:cs typeface="Slabo 27px"/>
              <a:sym typeface="Slabo 27px"/>
            </a:endParaRPr>
          </a:p>
        </p:txBody>
      </p:sp>
      <p:sp>
        <p:nvSpPr>
          <p:cNvPr id="16" name="Google Shape;574;p31">
            <a:extLst>
              <a:ext uri="{FF2B5EF4-FFF2-40B4-BE49-F238E27FC236}">
                <a16:creationId xmlns:a16="http://schemas.microsoft.com/office/drawing/2014/main" id="{43F704E3-7864-2D27-1838-C33B5E506AEB}"/>
              </a:ext>
            </a:extLst>
          </p:cNvPr>
          <p:cNvSpPr/>
          <p:nvPr/>
        </p:nvSpPr>
        <p:spPr>
          <a:xfrm>
            <a:off x="2430432" y="7058859"/>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5">
              <a:alphaModFix/>
            </a:blip>
            <a:stretch>
              <a:fillRect/>
            </a:stretch>
          </a:blipFill>
          <a:ln>
            <a:noFill/>
          </a:ln>
        </p:spPr>
        <p:txBody>
          <a:bodyPr/>
          <a:lstStyle/>
          <a:p>
            <a:endParaRPr lang="en-IN"/>
          </a:p>
        </p:txBody>
      </p:sp>
      <p:sp>
        <p:nvSpPr>
          <p:cNvPr id="28" name="Google Shape;259;p18">
            <a:extLst>
              <a:ext uri="{FF2B5EF4-FFF2-40B4-BE49-F238E27FC236}">
                <a16:creationId xmlns:a16="http://schemas.microsoft.com/office/drawing/2014/main" id="{D856F199-9ADC-F09C-1733-6C1BEC995385}"/>
              </a:ext>
            </a:extLst>
          </p:cNvPr>
          <p:cNvSpPr txBox="1"/>
          <p:nvPr/>
        </p:nvSpPr>
        <p:spPr>
          <a:xfrm>
            <a:off x="1627548" y="2300069"/>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338326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animBg="1"/>
      <p:bldP spid="15" grpId="0"/>
      <p:bldP spid="16"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Video games</a:t>
            </a:r>
            <a:endParaRPr dirty="0"/>
          </a:p>
        </p:txBody>
      </p:sp>
      <p:sp>
        <p:nvSpPr>
          <p:cNvPr id="6" name="Google Shape;265;p18">
            <a:extLst>
              <a:ext uri="{FF2B5EF4-FFF2-40B4-BE49-F238E27FC236}">
                <a16:creationId xmlns:a16="http://schemas.microsoft.com/office/drawing/2014/main" id="{5EAFFED8-AE63-F60B-0F98-4B689C263628}"/>
              </a:ext>
            </a:extLst>
          </p:cNvPr>
          <p:cNvSpPr/>
          <p:nvPr/>
        </p:nvSpPr>
        <p:spPr>
          <a:xfrm rot="20670662">
            <a:off x="622255" y="7927065"/>
            <a:ext cx="2644586" cy="1642949"/>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txBody>
          <a:bodyPr/>
          <a:lstStyle/>
          <a:p>
            <a:endParaRPr lang="en-IN"/>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16" name="Google Shape;259;p18">
            <a:extLst>
              <a:ext uri="{FF2B5EF4-FFF2-40B4-BE49-F238E27FC236}">
                <a16:creationId xmlns:a16="http://schemas.microsoft.com/office/drawing/2014/main" id="{B2AAB7D0-DD8D-98AC-18B6-3B14859CE86B}"/>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a:t>
            </a:r>
            <a:endParaRPr lang="en-US" dirty="0">
              <a:latin typeface="Slabo 27px"/>
              <a:ea typeface="Slabo 27px"/>
              <a:cs typeface="Slabo 27px"/>
              <a:sym typeface="Slabo 27px"/>
            </a:endParaRPr>
          </a:p>
        </p:txBody>
      </p:sp>
      <p:pic>
        <p:nvPicPr>
          <p:cNvPr id="1026" name="Picture 2">
            <a:extLst>
              <a:ext uri="{FF2B5EF4-FFF2-40B4-BE49-F238E27FC236}">
                <a16:creationId xmlns:a16="http://schemas.microsoft.com/office/drawing/2014/main" id="{83089ED0-46DA-6BF4-85B7-076A428E7688}"/>
              </a:ext>
            </a:extLst>
          </p:cNvPr>
          <p:cNvPicPr>
            <a:picLocks noChangeAspect="1" noChangeArrowheads="1"/>
          </p:cNvPicPr>
          <p:nvPr/>
        </p:nvPicPr>
        <p:blipFill>
          <a:blip r:embed="rId6">
            <a:extLst>
              <a:ext uri="{837473B0-CC2E-450A-ABE3-18F120FF3D39}">
                <a1611:picAttrSrcUrl xmlns:a1611="http://schemas.microsoft.com/office/drawing/2016/11/main" r:id="rId7"/>
              </a:ext>
            </a:extLst>
          </a:blip>
          <a:srcRect/>
          <a:stretch/>
        </p:blipFill>
        <p:spPr bwMode="auto">
          <a:xfrm>
            <a:off x="6912198" y="2135559"/>
            <a:ext cx="4463604" cy="66954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game&#10;&#10;Description automatically generated">
            <a:extLst>
              <a:ext uri="{FF2B5EF4-FFF2-40B4-BE49-F238E27FC236}">
                <a16:creationId xmlns:a16="http://schemas.microsoft.com/office/drawing/2014/main" id="{C4C33278-F5A5-AB35-86A8-D710F549BCF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59553" y="2440052"/>
            <a:ext cx="4357284" cy="2450972"/>
          </a:xfrm>
          <a:prstGeom prst="rect">
            <a:avLst/>
          </a:prstGeom>
        </p:spPr>
      </p:pic>
      <p:pic>
        <p:nvPicPr>
          <p:cNvPr id="23" name="Picture 22" descr="A black and silver logo&#10;&#10;Description automatically generated">
            <a:extLst>
              <a:ext uri="{FF2B5EF4-FFF2-40B4-BE49-F238E27FC236}">
                <a16:creationId xmlns:a16="http://schemas.microsoft.com/office/drawing/2014/main" id="{EBF77CEF-17BA-813F-5799-C2C1BF8D6613}"/>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2671163" y="2440050"/>
            <a:ext cx="4357286" cy="2450974"/>
          </a:xfrm>
          <a:prstGeom prst="rect">
            <a:avLst/>
          </a:prstGeom>
        </p:spPr>
      </p:pic>
      <p:pic>
        <p:nvPicPr>
          <p:cNvPr id="24" name="Picture 23" descr="A logo on a map&#10;&#10;Description automatically generated">
            <a:extLst>
              <a:ext uri="{FF2B5EF4-FFF2-40B4-BE49-F238E27FC236}">
                <a16:creationId xmlns:a16="http://schemas.microsoft.com/office/drawing/2014/main" id="{D5D0C9B9-4BCB-1143-1D79-83B79FD15C45}"/>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876788" y="5394581"/>
            <a:ext cx="4443020" cy="2499200"/>
          </a:xfrm>
          <a:prstGeom prst="rect">
            <a:avLst/>
          </a:prstGeom>
        </p:spPr>
      </p:pic>
      <p:pic>
        <p:nvPicPr>
          <p:cNvPr id="25" name="Picture 24" descr="A video game screen with a group of characters&#10;&#10;Description automatically generated">
            <a:extLst>
              <a:ext uri="{FF2B5EF4-FFF2-40B4-BE49-F238E27FC236}">
                <a16:creationId xmlns:a16="http://schemas.microsoft.com/office/drawing/2014/main" id="{1ADFE8C1-03A6-1CE8-75B4-6E05D9443C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968192" y="5394581"/>
            <a:ext cx="4443020" cy="2499740"/>
          </a:xfrm>
          <a:prstGeom prst="rect">
            <a:avLst/>
          </a:prstGeom>
        </p:spPr>
      </p:pic>
      <p:grpSp>
        <p:nvGrpSpPr>
          <p:cNvPr id="27" name="Google Shape;140;p14">
            <a:extLst>
              <a:ext uri="{FF2B5EF4-FFF2-40B4-BE49-F238E27FC236}">
                <a16:creationId xmlns:a16="http://schemas.microsoft.com/office/drawing/2014/main" id="{C74FB718-2D7A-EA90-BFAF-E5F42F020457}"/>
              </a:ext>
            </a:extLst>
          </p:cNvPr>
          <p:cNvGrpSpPr/>
          <p:nvPr/>
        </p:nvGrpSpPr>
        <p:grpSpPr>
          <a:xfrm>
            <a:off x="4636405" y="8376833"/>
            <a:ext cx="263909" cy="263909"/>
            <a:chOff x="0" y="0"/>
            <a:chExt cx="812800" cy="812800"/>
          </a:xfrm>
        </p:grpSpPr>
        <p:sp>
          <p:nvSpPr>
            <p:cNvPr id="28" name="Google Shape;141;p14">
              <a:extLst>
                <a:ext uri="{FF2B5EF4-FFF2-40B4-BE49-F238E27FC236}">
                  <a16:creationId xmlns:a16="http://schemas.microsoft.com/office/drawing/2014/main" id="{F2C7FBF3-89C2-A783-5027-917FD0C87D2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p14">
              <a:extLst>
                <a:ext uri="{FF2B5EF4-FFF2-40B4-BE49-F238E27FC236}">
                  <a16:creationId xmlns:a16="http://schemas.microsoft.com/office/drawing/2014/main" id="{3E526F58-2E6D-D2B5-B985-5389CDC98870}"/>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7697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nodeType="after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Measuring similarity</a:t>
            </a:r>
            <a:endParaRPr dirty="0"/>
          </a:p>
        </p:txBody>
      </p:sp>
      <p:sp>
        <p:nvSpPr>
          <p:cNvPr id="8" name="Google Shape;259;p18">
            <a:extLst>
              <a:ext uri="{FF2B5EF4-FFF2-40B4-BE49-F238E27FC236}">
                <a16:creationId xmlns:a16="http://schemas.microsoft.com/office/drawing/2014/main" id="{CB2C52A1-D1B9-4CBE-2252-18A676FDAD89}"/>
              </a:ext>
            </a:extLst>
          </p:cNvPr>
          <p:cNvSpPr txBox="1"/>
          <p:nvPr/>
        </p:nvSpPr>
        <p:spPr>
          <a:xfrm>
            <a:off x="1250355" y="9665481"/>
            <a:ext cx="14655831"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Zhang, T. et al. (2020) ‘</a:t>
            </a:r>
            <a:r>
              <a:rPr lang="en-IN" sz="2000" dirty="0" err="1">
                <a:solidFill>
                  <a:srgbClr val="FFFFFF"/>
                </a:solidFill>
                <a:latin typeface="Slabo 27px"/>
                <a:ea typeface="Slabo 27px"/>
                <a:cs typeface="Slabo 27px"/>
                <a:sym typeface="Slabo 27px"/>
              </a:rPr>
              <a:t>BERTScore</a:t>
            </a:r>
            <a:r>
              <a:rPr lang="en-IN" sz="2000" dirty="0">
                <a:solidFill>
                  <a:srgbClr val="FFFFFF"/>
                </a:solidFill>
                <a:latin typeface="Slabo 27px"/>
                <a:ea typeface="Slabo 27px"/>
                <a:cs typeface="Slabo 27px"/>
                <a:sym typeface="Slabo 27px"/>
              </a:rPr>
              <a:t>: Evaluating Text Generation with BERT’. </a:t>
            </a:r>
            <a:r>
              <a:rPr lang="en-IN" sz="2000" dirty="0" err="1">
                <a:solidFill>
                  <a:srgbClr val="FFFFFF"/>
                </a:solidFill>
                <a:latin typeface="Slabo 27px"/>
                <a:ea typeface="Slabo 27px"/>
                <a:cs typeface="Slabo 27px"/>
                <a:sym typeface="Slabo 27px"/>
              </a:rPr>
              <a:t>arXiv</a:t>
            </a:r>
            <a:r>
              <a:rPr lang="en-IN" sz="2000" dirty="0">
                <a:solidFill>
                  <a:srgbClr val="FFFFFF"/>
                </a:solidFill>
                <a:latin typeface="Slabo 27px"/>
                <a:ea typeface="Slabo 27px"/>
                <a:cs typeface="Slabo 27px"/>
                <a:sym typeface="Slabo 27px"/>
              </a:rPr>
              <a:t>. Available at: </a:t>
            </a:r>
            <a:r>
              <a:rPr lang="en-IN" sz="2000" dirty="0">
                <a:solidFill>
                  <a:srgbClr val="FFFFFF"/>
                </a:solidFill>
                <a:latin typeface="Slabo 27px"/>
                <a:ea typeface="Slabo 27px"/>
                <a:cs typeface="Slabo 27px"/>
                <a:sym typeface="Slabo 27px"/>
                <a:hlinkClick r:id="rId6"/>
              </a:rPr>
              <a:t>https://doi.org/10.48550/arXiv.1904.09675</a:t>
            </a:r>
            <a:r>
              <a:rPr lang="en-IN" sz="2000" dirty="0">
                <a:solidFill>
                  <a:srgbClr val="FFFFFF"/>
                </a:solidFill>
                <a:latin typeface="Slabo 27px"/>
                <a:ea typeface="Slabo 27px"/>
                <a:cs typeface="Slabo 27px"/>
                <a:sym typeface="Slabo 27px"/>
              </a:rPr>
              <a:t> .</a:t>
            </a:r>
            <a:endParaRPr lang="en-US" sz="1000" dirty="0">
              <a:latin typeface="Slabo 27px"/>
              <a:ea typeface="Slabo 27px"/>
              <a:cs typeface="Slabo 27px"/>
              <a:sym typeface="Slabo 27px"/>
            </a:endParaRPr>
          </a:p>
        </p:txBody>
      </p:sp>
      <p:sp>
        <p:nvSpPr>
          <p:cNvPr id="28" name="Google Shape;259;p18">
            <a:extLst>
              <a:ext uri="{FF2B5EF4-FFF2-40B4-BE49-F238E27FC236}">
                <a16:creationId xmlns:a16="http://schemas.microsoft.com/office/drawing/2014/main" id="{3818F2E1-A0FA-AAE8-BB0E-FE611869EFE9}"/>
              </a:ext>
            </a:extLst>
          </p:cNvPr>
          <p:cNvSpPr txBox="1"/>
          <p:nvPr/>
        </p:nvSpPr>
        <p:spPr>
          <a:xfrm>
            <a:off x="726093" y="4188238"/>
            <a:ext cx="3179116"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actual quests vs</a:t>
            </a:r>
            <a:endParaRPr lang="en-US" sz="1600" dirty="0">
              <a:latin typeface="Slabo 27px"/>
              <a:ea typeface="Slabo 27px"/>
              <a:cs typeface="Slabo 27px"/>
              <a:sym typeface="Slabo 27px"/>
            </a:endParaRPr>
          </a:p>
        </p:txBody>
      </p:sp>
      <p:grpSp>
        <p:nvGrpSpPr>
          <p:cNvPr id="39" name="Group 38">
            <a:extLst>
              <a:ext uri="{FF2B5EF4-FFF2-40B4-BE49-F238E27FC236}">
                <a16:creationId xmlns:a16="http://schemas.microsoft.com/office/drawing/2014/main" id="{9640D6F1-1D91-BD32-3027-AFA3C5860BA4}"/>
              </a:ext>
            </a:extLst>
          </p:cNvPr>
          <p:cNvGrpSpPr/>
          <p:nvPr/>
        </p:nvGrpSpPr>
        <p:grpSpPr>
          <a:xfrm>
            <a:off x="4118569" y="2928633"/>
            <a:ext cx="11476715" cy="5044877"/>
            <a:chOff x="4118569" y="3440697"/>
            <a:chExt cx="11476715" cy="5044877"/>
          </a:xfrm>
        </p:grpSpPr>
        <p:pic>
          <p:nvPicPr>
            <p:cNvPr id="24" name="Picture 23">
              <a:extLst>
                <a:ext uri="{FF2B5EF4-FFF2-40B4-BE49-F238E27FC236}">
                  <a16:creationId xmlns:a16="http://schemas.microsoft.com/office/drawing/2014/main" id="{5C22A592-9960-DAF7-83E5-23AD3ED8C303}"/>
                </a:ext>
              </a:extLst>
            </p:cNvPr>
            <p:cNvPicPr>
              <a:picLocks noChangeAspect="1"/>
            </p:cNvPicPr>
            <p:nvPr/>
          </p:nvPicPr>
          <p:blipFill>
            <a:blip r:embed="rId7"/>
            <a:stretch>
              <a:fillRect/>
            </a:stretch>
          </p:blipFill>
          <p:spPr>
            <a:xfrm>
              <a:off x="4118569" y="3440697"/>
              <a:ext cx="11476715" cy="5044877"/>
            </a:xfrm>
            <a:prstGeom prst="rect">
              <a:avLst/>
            </a:prstGeom>
          </p:spPr>
        </p:pic>
        <p:sp>
          <p:nvSpPr>
            <p:cNvPr id="7" name="Google Shape;259;p18">
              <a:extLst>
                <a:ext uri="{FF2B5EF4-FFF2-40B4-BE49-F238E27FC236}">
                  <a16:creationId xmlns:a16="http://schemas.microsoft.com/office/drawing/2014/main" id="{E88168CA-C618-75BF-C1A3-E082100781AC}"/>
                </a:ext>
              </a:extLst>
            </p:cNvPr>
            <p:cNvSpPr txBox="1"/>
            <p:nvPr/>
          </p:nvSpPr>
          <p:spPr>
            <a:xfrm>
              <a:off x="12109887" y="3588116"/>
              <a:ext cx="2555599" cy="738664"/>
            </a:xfrm>
            <a:prstGeom prst="rect">
              <a:avLst/>
            </a:prstGeom>
            <a:noFill/>
            <a:ln>
              <a:noFill/>
            </a:ln>
          </p:spPr>
          <p:txBody>
            <a:bodyPr spcFirstLastPara="1" wrap="square" lIns="0" tIns="0" rIns="0" bIns="0" anchor="t" anchorCtr="0">
              <a:spAutoFit/>
            </a:bodyPr>
            <a:lstStyle/>
            <a:p>
              <a:pPr lvl="0" algn="ctr">
                <a:lnSpc>
                  <a:spcPct val="120000"/>
                </a:lnSpc>
              </a:pPr>
              <a:r>
                <a:rPr lang="en-IN" sz="4000" b="1" dirty="0" err="1">
                  <a:solidFill>
                    <a:schemeClr val="tx1"/>
                  </a:solidFill>
                  <a:latin typeface="Slabo 27px"/>
                  <a:ea typeface="Slabo 27px"/>
                  <a:cs typeface="Slabo 27px"/>
                  <a:sym typeface="Slabo 27px"/>
                </a:rPr>
                <a:t>BERTScore</a:t>
              </a:r>
              <a:endParaRPr lang="en-US" sz="1600" dirty="0">
                <a:solidFill>
                  <a:schemeClr val="tx1"/>
                </a:solidFill>
                <a:latin typeface="Slabo 27px"/>
                <a:ea typeface="Slabo 27px"/>
                <a:cs typeface="Slabo 27px"/>
                <a:sym typeface="Slabo 27px"/>
              </a:endParaRPr>
            </a:p>
          </p:txBody>
        </p:sp>
        <p:pic>
          <p:nvPicPr>
            <p:cNvPr id="32" name="Picture 31">
              <a:extLst>
                <a:ext uri="{FF2B5EF4-FFF2-40B4-BE49-F238E27FC236}">
                  <a16:creationId xmlns:a16="http://schemas.microsoft.com/office/drawing/2014/main" id="{1D33269E-7410-092D-445D-670AD4A183FD}"/>
                </a:ext>
              </a:extLst>
            </p:cNvPr>
            <p:cNvPicPr>
              <a:picLocks noChangeAspect="1"/>
            </p:cNvPicPr>
            <p:nvPr/>
          </p:nvPicPr>
          <p:blipFill>
            <a:blip r:embed="rId8"/>
            <a:stretch>
              <a:fillRect/>
            </a:stretch>
          </p:blipFill>
          <p:spPr>
            <a:xfrm>
              <a:off x="5010668" y="5656665"/>
              <a:ext cx="2400508" cy="769687"/>
            </a:xfrm>
            <a:prstGeom prst="rect">
              <a:avLst/>
            </a:prstGeom>
          </p:spPr>
        </p:pic>
        <p:pic>
          <p:nvPicPr>
            <p:cNvPr id="33" name="Picture 32">
              <a:extLst>
                <a:ext uri="{FF2B5EF4-FFF2-40B4-BE49-F238E27FC236}">
                  <a16:creationId xmlns:a16="http://schemas.microsoft.com/office/drawing/2014/main" id="{B2343177-45E7-58C6-B77B-13CE39613F5E}"/>
                </a:ext>
              </a:extLst>
            </p:cNvPr>
            <p:cNvPicPr>
              <a:picLocks noChangeAspect="1"/>
            </p:cNvPicPr>
            <p:nvPr/>
          </p:nvPicPr>
          <p:blipFill>
            <a:blip r:embed="rId8"/>
            <a:stretch>
              <a:fillRect/>
            </a:stretch>
          </p:blipFill>
          <p:spPr>
            <a:xfrm>
              <a:off x="5010668" y="7606259"/>
              <a:ext cx="2400508" cy="769687"/>
            </a:xfrm>
            <a:prstGeom prst="rect">
              <a:avLst/>
            </a:prstGeom>
          </p:spPr>
        </p:pic>
      </p:grpSp>
      <p:sp>
        <p:nvSpPr>
          <p:cNvPr id="37" name="Google Shape;259;p18">
            <a:extLst>
              <a:ext uri="{FF2B5EF4-FFF2-40B4-BE49-F238E27FC236}">
                <a16:creationId xmlns:a16="http://schemas.microsoft.com/office/drawing/2014/main" id="{6569AC8E-051D-5530-3B23-E946508726C3}"/>
              </a:ext>
            </a:extLst>
          </p:cNvPr>
          <p:cNvSpPr txBox="1"/>
          <p:nvPr/>
        </p:nvSpPr>
        <p:spPr>
          <a:xfrm>
            <a:off x="7866199" y="1899323"/>
            <a:ext cx="2555599" cy="738664"/>
          </a:xfrm>
          <a:prstGeom prst="rect">
            <a:avLst/>
          </a:prstGeom>
          <a:noFill/>
          <a:ln>
            <a:noFill/>
          </a:ln>
        </p:spPr>
        <p:txBody>
          <a:bodyPr spcFirstLastPara="1" wrap="square" lIns="0" tIns="0" rIns="0" bIns="0" anchor="t" anchorCtr="0">
            <a:spAutoFit/>
          </a:bodyPr>
          <a:lstStyle/>
          <a:p>
            <a:pPr lvl="0" algn="ctr">
              <a:lnSpc>
                <a:spcPct val="120000"/>
              </a:lnSpc>
            </a:pPr>
            <a:r>
              <a:rPr lang="en-IN" sz="4000" b="1" dirty="0" err="1">
                <a:solidFill>
                  <a:schemeClr val="bg1">
                    <a:lumMod val="95000"/>
                  </a:schemeClr>
                </a:solidFill>
                <a:latin typeface="Slabo 27px"/>
                <a:ea typeface="Slabo 27px"/>
                <a:cs typeface="Slabo 27px"/>
                <a:sym typeface="Slabo 27px"/>
              </a:rPr>
              <a:t>BERTScore</a:t>
            </a:r>
            <a:endParaRPr lang="en-US" sz="1600" dirty="0">
              <a:solidFill>
                <a:schemeClr val="bg1">
                  <a:lumMod val="95000"/>
                </a:schemeClr>
              </a:solidFill>
              <a:latin typeface="Slabo 27px"/>
              <a:ea typeface="Slabo 27px"/>
              <a:cs typeface="Slabo 27px"/>
              <a:sym typeface="Slabo 27px"/>
            </a:endParaRPr>
          </a:p>
        </p:txBody>
      </p:sp>
      <p:sp>
        <p:nvSpPr>
          <p:cNvPr id="29" name="Rectangle 28">
            <a:extLst>
              <a:ext uri="{FF2B5EF4-FFF2-40B4-BE49-F238E27FC236}">
                <a16:creationId xmlns:a16="http://schemas.microsoft.com/office/drawing/2014/main" id="{713E5A4C-D8D4-BDBC-F0D0-C2377EB24743}"/>
              </a:ext>
            </a:extLst>
          </p:cNvPr>
          <p:cNvSpPr/>
          <p:nvPr/>
        </p:nvSpPr>
        <p:spPr>
          <a:xfrm>
            <a:off x="11968480" y="5045456"/>
            <a:ext cx="3007360" cy="9245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259;p18">
            <a:extLst>
              <a:ext uri="{FF2B5EF4-FFF2-40B4-BE49-F238E27FC236}">
                <a16:creationId xmlns:a16="http://schemas.microsoft.com/office/drawing/2014/main" id="{6C552F8E-2D79-BE14-0BA0-F757CDE0BAD7}"/>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19</a:t>
            </a:r>
            <a:endParaRPr lang="en-US" dirty="0">
              <a:latin typeface="Slabo 27px"/>
              <a:ea typeface="Slabo 27px"/>
              <a:cs typeface="Slabo 27px"/>
              <a:sym typeface="Slabo 27px"/>
            </a:endParaRPr>
          </a:p>
        </p:txBody>
      </p:sp>
      <p:sp>
        <p:nvSpPr>
          <p:cNvPr id="11" name="Rectangle 10">
            <a:extLst>
              <a:ext uri="{FF2B5EF4-FFF2-40B4-BE49-F238E27FC236}">
                <a16:creationId xmlns:a16="http://schemas.microsoft.com/office/drawing/2014/main" id="{53A48BC2-6F15-70FE-04E3-66C73AAE1EB5}"/>
              </a:ext>
            </a:extLst>
          </p:cNvPr>
          <p:cNvSpPr/>
          <p:nvPr/>
        </p:nvSpPr>
        <p:spPr>
          <a:xfrm>
            <a:off x="11968480" y="5156566"/>
            <a:ext cx="3007360" cy="7386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38FC023-6A32-6408-8AE3-379F34771733}"/>
              </a:ext>
            </a:extLst>
          </p:cNvPr>
          <p:cNvSpPr/>
          <p:nvPr/>
        </p:nvSpPr>
        <p:spPr>
          <a:xfrm>
            <a:off x="11968480" y="6106809"/>
            <a:ext cx="3007360" cy="7386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88F878B-04F1-20D1-175B-DDAA3BCC1C64}"/>
              </a:ext>
            </a:extLst>
          </p:cNvPr>
          <p:cNvSpPr/>
          <p:nvPr/>
        </p:nvSpPr>
        <p:spPr>
          <a:xfrm>
            <a:off x="11968480" y="7094195"/>
            <a:ext cx="3007360" cy="7386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259;p18">
            <a:extLst>
              <a:ext uri="{FF2B5EF4-FFF2-40B4-BE49-F238E27FC236}">
                <a16:creationId xmlns:a16="http://schemas.microsoft.com/office/drawing/2014/main" id="{A7E4CC38-C8B6-B9ED-B1B9-DB3F77F2A526}"/>
              </a:ext>
            </a:extLst>
          </p:cNvPr>
          <p:cNvSpPr txBox="1"/>
          <p:nvPr/>
        </p:nvSpPr>
        <p:spPr>
          <a:xfrm>
            <a:off x="4087742" y="8495701"/>
            <a:ext cx="9984334"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With KG_DEPTH = 1, generated quests are most similar to actual quests</a:t>
            </a:r>
            <a:endParaRPr lang="en-US" sz="1100" dirty="0">
              <a:latin typeface="Slabo 27px"/>
              <a:ea typeface="Slabo 27px"/>
              <a:cs typeface="Slabo 27px"/>
              <a:sym typeface="Slabo 27px"/>
            </a:endParaRPr>
          </a:p>
        </p:txBody>
      </p:sp>
      <p:sp>
        <p:nvSpPr>
          <p:cNvPr id="18" name="Google Shape;259;p18">
            <a:extLst>
              <a:ext uri="{FF2B5EF4-FFF2-40B4-BE49-F238E27FC236}">
                <a16:creationId xmlns:a16="http://schemas.microsoft.com/office/drawing/2014/main" id="{1060D796-0864-D5FC-2308-C5F964633DFB}"/>
              </a:ext>
            </a:extLst>
          </p:cNvPr>
          <p:cNvSpPr txBox="1"/>
          <p:nvPr/>
        </p:nvSpPr>
        <p:spPr>
          <a:xfrm>
            <a:off x="3434181" y="8495701"/>
            <a:ext cx="552296"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a:t>
            </a:r>
            <a:endParaRPr lang="en-US" sz="1100" dirty="0">
              <a:latin typeface="Slabo 27px"/>
              <a:ea typeface="Slabo 27px"/>
              <a:cs typeface="Slabo 27px"/>
              <a:sym typeface="Slabo 27px"/>
            </a:endParaRPr>
          </a:p>
        </p:txBody>
      </p:sp>
    </p:spTree>
    <p:extLst>
      <p:ext uri="{BB962C8B-B14F-4D97-AF65-F5344CB8AC3E}">
        <p14:creationId xmlns:p14="http://schemas.microsoft.com/office/powerpoint/2010/main" val="42002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2.5E-6 -1.85185E-6 L 0.00122 0.08565 " pathEditMode="relative" rAng="0" ptsTypes="AA">
                                      <p:cBhvr>
                                        <p:cTn id="27" dur="500" fill="hold"/>
                                        <p:tgtEl>
                                          <p:spTgt spid="28"/>
                                        </p:tgtEl>
                                        <p:attrNameLst>
                                          <p:attrName>ppt_x</p:attrName>
                                          <p:attrName>ppt_y</p:attrName>
                                        </p:attrNameLst>
                                      </p:cBhvr>
                                      <p:rCtr x="61" y="4275"/>
                                    </p:animMotion>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2" nodeType="clickEffect">
                                  <p:stCondLst>
                                    <p:cond delay="0"/>
                                  </p:stCondLst>
                                  <p:childTnLst>
                                    <p:animMotion origin="layout" path="M 0.00122 0.08565 L 0.00122 0.17639 " pathEditMode="relative" rAng="0" ptsTypes="AA">
                                      <p:cBhvr>
                                        <p:cTn id="34" dur="500" fill="hold"/>
                                        <p:tgtEl>
                                          <p:spTgt spid="28"/>
                                        </p:tgtEl>
                                        <p:attrNameLst>
                                          <p:attrName>ppt_x</p:attrName>
                                          <p:attrName>ppt_y</p:attrName>
                                        </p:attrNameLst>
                                      </p:cBhvr>
                                      <p:rCtr x="0" y="4537"/>
                                    </p:animMotion>
                                  </p:childTnLst>
                                </p:cTn>
                              </p:par>
                              <p:par>
                                <p:cTn id="35" presetID="10" presetClass="exit" presetSubtype="0" fill="hold" grpId="1"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3" nodeType="clickEffect">
                                  <p:stCondLst>
                                    <p:cond delay="0"/>
                                  </p:stCondLst>
                                  <p:childTnLst>
                                    <p:animMotion origin="layout" path="M 0.00122 0.17639 L 0.0007 0.28117 " pathEditMode="relative" rAng="0" ptsTypes="AA">
                                      <p:cBhvr>
                                        <p:cTn id="41" dur="500" fill="hold"/>
                                        <p:tgtEl>
                                          <p:spTgt spid="28"/>
                                        </p:tgtEl>
                                        <p:attrNameLst>
                                          <p:attrName>ppt_x</p:attrName>
                                          <p:attrName>ppt_y</p:attrName>
                                        </p:attrNameLst>
                                      </p:cBhvr>
                                      <p:rCtr x="-26" y="5231"/>
                                    </p:animMotion>
                                  </p:childTnLst>
                                </p:cTn>
                              </p:par>
                              <p:par>
                                <p:cTn id="42" presetID="10" presetClass="exit" presetSubtype="0" fill="hold" grpId="1"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xit" presetSubtype="0" fill="hold" grpId="1"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42" presetClass="path" presetSubtype="0" accel="50000" decel="50000" fill="hold" grpId="4" nodeType="withEffect">
                                  <p:stCondLst>
                                    <p:cond delay="0"/>
                                  </p:stCondLst>
                                  <p:childTnLst>
                                    <p:animMotion origin="layout" path="M 0.0007 0.28117 L 0.00122 0.08565 " pathEditMode="relative" rAng="0" ptsTypes="AA">
                                      <p:cBhvr>
                                        <p:cTn id="54" dur="500" fill="hold"/>
                                        <p:tgtEl>
                                          <p:spTgt spid="28"/>
                                        </p:tgtEl>
                                        <p:attrNameLst>
                                          <p:attrName>ppt_x</p:attrName>
                                          <p:attrName>ppt_y</p:attrName>
                                        </p:attrNameLst>
                                      </p:cBhvr>
                                      <p:rCtr x="26" y="-9784"/>
                                    </p:animMotion>
                                  </p:childTnLst>
                                </p:cTn>
                              </p:par>
                            </p:childTnLst>
                          </p:cTn>
                        </p:par>
                        <p:par>
                          <p:cTn id="55" fill="hold">
                            <p:stCondLst>
                              <p:cond delay="500"/>
                            </p:stCondLst>
                            <p:childTnLst>
                              <p:par>
                                <p:cTn id="56" presetID="10" presetClass="entr" presetSubtype="0" fill="hold" grpId="0" nodeType="afterEffect">
                                  <p:stCondLst>
                                    <p:cond delay="0"/>
                                  </p:stCondLst>
                                  <p:iterate type="wd">
                                    <p:tmPct val="5000"/>
                                  </p:iterate>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iterate type="wd">
                                    <p:tmPct val="5000"/>
                                  </p:iterate>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8" grpId="0"/>
      <p:bldP spid="28" grpId="1"/>
      <p:bldP spid="28" grpId="2"/>
      <p:bldP spid="28" grpId="3"/>
      <p:bldP spid="28" grpId="4"/>
      <p:bldP spid="37" grpId="0"/>
      <p:bldP spid="29" grpId="0" animBg="1"/>
      <p:bldP spid="11" grpId="0" animBg="1"/>
      <p:bldP spid="11" grpId="1" animBg="1"/>
      <p:bldP spid="12" grpId="0" animBg="1"/>
      <p:bldP spid="12" grpId="1" animBg="1"/>
      <p:bldP spid="13" grpId="0" animBg="1"/>
      <p:bldP spid="13" grpId="1" animBg="1"/>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FD297C91-7307-BDB0-93D2-6895E0E3015B}"/>
              </a:ext>
            </a:extLst>
          </p:cNvPr>
          <p:cNvSpPr/>
          <p:nvPr/>
        </p:nvSpPr>
        <p:spPr>
          <a:xfrm>
            <a:off x="3021358" y="3815487"/>
            <a:ext cx="11804114" cy="4929653"/>
          </a:xfrm>
          <a:prstGeom prst="roundRect">
            <a:avLst>
              <a:gd name="adj" fmla="val 529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Assessing quality</a:t>
            </a:r>
            <a:endParaRPr dirty="0"/>
          </a:p>
        </p:txBody>
      </p:sp>
      <p:sp>
        <p:nvSpPr>
          <p:cNvPr id="8" name="Google Shape;259;p18">
            <a:extLst>
              <a:ext uri="{FF2B5EF4-FFF2-40B4-BE49-F238E27FC236}">
                <a16:creationId xmlns:a16="http://schemas.microsoft.com/office/drawing/2014/main" id="{CB2C52A1-D1B9-4CBE-2252-18A676FDAD89}"/>
              </a:ext>
            </a:extLst>
          </p:cNvPr>
          <p:cNvSpPr txBox="1"/>
          <p:nvPr/>
        </p:nvSpPr>
        <p:spPr>
          <a:xfrm>
            <a:off x="939453" y="9227836"/>
            <a:ext cx="14655831"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On Microsoft Office Forms, distributed over University study groups, gaming Discord servers and Reddit communities</a:t>
            </a:r>
            <a:endParaRPr lang="en-US" sz="1000" dirty="0">
              <a:latin typeface="Slabo 27px"/>
              <a:ea typeface="Slabo 27px"/>
              <a:cs typeface="Slabo 27px"/>
              <a:sym typeface="Slabo 27px"/>
            </a:endParaRPr>
          </a:p>
        </p:txBody>
      </p:sp>
      <p:sp>
        <p:nvSpPr>
          <p:cNvPr id="12" name="Google Shape;259;p18">
            <a:extLst>
              <a:ext uri="{FF2B5EF4-FFF2-40B4-BE49-F238E27FC236}">
                <a16:creationId xmlns:a16="http://schemas.microsoft.com/office/drawing/2014/main" id="{1CF96E37-8A82-2352-DE5E-30421E34C037}"/>
              </a:ext>
            </a:extLst>
          </p:cNvPr>
          <p:cNvSpPr txBox="1"/>
          <p:nvPr/>
        </p:nvSpPr>
        <p:spPr>
          <a:xfrm>
            <a:off x="7564006" y="3986552"/>
            <a:ext cx="3159986"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rgbClr val="FFFFFF"/>
                </a:solidFill>
                <a:latin typeface="Slabo 27px"/>
                <a:ea typeface="Slabo 27px"/>
                <a:cs typeface="Slabo 27px"/>
                <a:sym typeface="Slabo 27px"/>
              </a:rPr>
              <a:t>Background story</a:t>
            </a:r>
            <a:endParaRPr lang="en-US" sz="1200" i="1" dirty="0">
              <a:latin typeface="Slabo 27px"/>
              <a:ea typeface="Slabo 27px"/>
              <a:cs typeface="Slabo 27px"/>
              <a:sym typeface="Slabo 27px"/>
            </a:endParaRPr>
          </a:p>
        </p:txBody>
      </p:sp>
      <p:sp>
        <p:nvSpPr>
          <p:cNvPr id="6" name="Google Shape;259;p18">
            <a:extLst>
              <a:ext uri="{FF2B5EF4-FFF2-40B4-BE49-F238E27FC236}">
                <a16:creationId xmlns:a16="http://schemas.microsoft.com/office/drawing/2014/main" id="{CC712E2A-BA7A-57AF-1A96-CF8D9040F50A}"/>
              </a:ext>
            </a:extLst>
          </p:cNvPr>
          <p:cNvSpPr txBox="1"/>
          <p:nvPr/>
        </p:nvSpPr>
        <p:spPr>
          <a:xfrm>
            <a:off x="3021358" y="2323750"/>
            <a:ext cx="12247568" cy="1329595"/>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FFFFFF"/>
                </a:solidFill>
                <a:latin typeface="Slabo 27px"/>
                <a:ea typeface="Slabo 27px"/>
                <a:cs typeface="Slabo 27px"/>
                <a:sym typeface="Slabo 27px"/>
              </a:rPr>
              <a:t>Examine the quality of quests generated with and without inclusion of world knowledge</a:t>
            </a:r>
            <a:endParaRPr lang="en-US" sz="1600" dirty="0">
              <a:latin typeface="Slabo 27px"/>
              <a:ea typeface="Slabo 27px"/>
              <a:cs typeface="Slabo 27px"/>
              <a:sym typeface="Slabo 27px"/>
            </a:endParaRPr>
          </a:p>
        </p:txBody>
      </p:sp>
      <p:sp>
        <p:nvSpPr>
          <p:cNvPr id="10" name="Google Shape;574;p31">
            <a:extLst>
              <a:ext uri="{FF2B5EF4-FFF2-40B4-BE49-F238E27FC236}">
                <a16:creationId xmlns:a16="http://schemas.microsoft.com/office/drawing/2014/main" id="{F2BD0A43-189A-25AE-BF51-54F4BF208048}"/>
              </a:ext>
            </a:extLst>
          </p:cNvPr>
          <p:cNvSpPr/>
          <p:nvPr/>
        </p:nvSpPr>
        <p:spPr>
          <a:xfrm>
            <a:off x="2379717" y="2437057"/>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6">
              <a:alphaModFix/>
            </a:blip>
            <a:stretch>
              <a:fillRect/>
            </a:stretch>
          </a:blipFill>
          <a:ln>
            <a:noFill/>
          </a:ln>
        </p:spPr>
        <p:txBody>
          <a:bodyPr/>
          <a:lstStyle/>
          <a:p>
            <a:endParaRPr lang="en-IN"/>
          </a:p>
        </p:txBody>
      </p:sp>
      <p:sp>
        <p:nvSpPr>
          <p:cNvPr id="11" name="Google Shape;259;p18">
            <a:extLst>
              <a:ext uri="{FF2B5EF4-FFF2-40B4-BE49-F238E27FC236}">
                <a16:creationId xmlns:a16="http://schemas.microsoft.com/office/drawing/2014/main" id="{7B220F2A-4FC2-AD4F-676D-28AC5A711C3E}"/>
              </a:ext>
            </a:extLst>
          </p:cNvPr>
          <p:cNvSpPr txBox="1"/>
          <p:nvPr/>
        </p:nvSpPr>
        <p:spPr>
          <a:xfrm>
            <a:off x="140727" y="9560903"/>
            <a:ext cx="707286"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20</a:t>
            </a:r>
            <a:endParaRPr lang="en-US" dirty="0">
              <a:latin typeface="Slabo 27px"/>
              <a:ea typeface="Slabo 27px"/>
              <a:cs typeface="Slabo 27px"/>
              <a:sym typeface="Slabo 27px"/>
            </a:endParaRPr>
          </a:p>
        </p:txBody>
      </p:sp>
      <p:sp>
        <p:nvSpPr>
          <p:cNvPr id="16" name="Google Shape;125;p14">
            <a:extLst>
              <a:ext uri="{FF2B5EF4-FFF2-40B4-BE49-F238E27FC236}">
                <a16:creationId xmlns:a16="http://schemas.microsoft.com/office/drawing/2014/main" id="{569BF410-1B9C-6DDE-CC3E-F61E08BB3674}"/>
              </a:ext>
            </a:extLst>
          </p:cNvPr>
          <p:cNvSpPr txBox="1"/>
          <p:nvPr/>
        </p:nvSpPr>
        <p:spPr>
          <a:xfrm>
            <a:off x="1" y="246296"/>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AI Quest generation survey</a:t>
            </a:r>
            <a:endParaRPr dirty="0"/>
          </a:p>
        </p:txBody>
      </p:sp>
      <p:sp>
        <p:nvSpPr>
          <p:cNvPr id="17" name="Google Shape;259;p18">
            <a:extLst>
              <a:ext uri="{FF2B5EF4-FFF2-40B4-BE49-F238E27FC236}">
                <a16:creationId xmlns:a16="http://schemas.microsoft.com/office/drawing/2014/main" id="{E38B19CC-52C3-39BF-89D0-35415A1D4EED}"/>
              </a:ext>
            </a:extLst>
          </p:cNvPr>
          <p:cNvSpPr txBox="1"/>
          <p:nvPr/>
        </p:nvSpPr>
        <p:spPr>
          <a:xfrm>
            <a:off x="3304032" y="5118587"/>
            <a:ext cx="4969544" cy="1181862"/>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rgbClr val="FFFFFF"/>
                </a:solidFill>
                <a:latin typeface="Slabo 27px"/>
                <a:ea typeface="Slabo 27px"/>
                <a:cs typeface="Slabo 27px"/>
                <a:sym typeface="Slabo 27px"/>
              </a:rPr>
              <a:t>Quest generated without world knowledge (No KG quest)</a:t>
            </a:r>
            <a:endParaRPr lang="en-US" sz="1200" i="1" dirty="0">
              <a:latin typeface="Slabo 27px"/>
              <a:ea typeface="Slabo 27px"/>
              <a:cs typeface="Slabo 27px"/>
              <a:sym typeface="Slabo 27px"/>
            </a:endParaRPr>
          </a:p>
        </p:txBody>
      </p:sp>
      <p:sp>
        <p:nvSpPr>
          <p:cNvPr id="18" name="Google Shape;259;p18">
            <a:extLst>
              <a:ext uri="{FF2B5EF4-FFF2-40B4-BE49-F238E27FC236}">
                <a16:creationId xmlns:a16="http://schemas.microsoft.com/office/drawing/2014/main" id="{793CC285-0B5C-7B3B-3DEB-F3BEEF216642}"/>
              </a:ext>
            </a:extLst>
          </p:cNvPr>
          <p:cNvSpPr txBox="1"/>
          <p:nvPr/>
        </p:nvSpPr>
        <p:spPr>
          <a:xfrm>
            <a:off x="10011594" y="5118587"/>
            <a:ext cx="4473894" cy="1181862"/>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rgbClr val="FFFFFF"/>
                </a:solidFill>
                <a:latin typeface="Slabo 27px"/>
                <a:ea typeface="Slabo 27px"/>
                <a:cs typeface="Slabo 27px"/>
                <a:sym typeface="Slabo 27px"/>
              </a:rPr>
              <a:t>Quest generated with world knowledge (KG quest)</a:t>
            </a:r>
            <a:endParaRPr lang="en-US" sz="1200" i="1" dirty="0">
              <a:latin typeface="Slabo 27px"/>
              <a:ea typeface="Slabo 27px"/>
              <a:cs typeface="Slabo 27px"/>
              <a:sym typeface="Slabo 27px"/>
            </a:endParaRPr>
          </a:p>
        </p:txBody>
      </p:sp>
      <p:sp>
        <p:nvSpPr>
          <p:cNvPr id="19" name="Google Shape;259;p18">
            <a:extLst>
              <a:ext uri="{FF2B5EF4-FFF2-40B4-BE49-F238E27FC236}">
                <a16:creationId xmlns:a16="http://schemas.microsoft.com/office/drawing/2014/main" id="{7AF0FBE2-F898-5FDA-6A72-9E9A2EC067D4}"/>
              </a:ext>
            </a:extLst>
          </p:cNvPr>
          <p:cNvSpPr txBox="1"/>
          <p:nvPr/>
        </p:nvSpPr>
        <p:spPr>
          <a:xfrm>
            <a:off x="6144768" y="6877746"/>
            <a:ext cx="5998462"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rgbClr val="FFFFFF"/>
                </a:solidFill>
                <a:latin typeface="Slabo 27px"/>
                <a:ea typeface="Slabo 27px"/>
                <a:cs typeface="Slabo 27px"/>
                <a:sym typeface="Slabo 27px"/>
              </a:rPr>
              <a:t>Which quest suits the story better?</a:t>
            </a:r>
            <a:endParaRPr lang="en-US" sz="1200" i="1" dirty="0">
              <a:latin typeface="Slabo 27px"/>
              <a:ea typeface="Slabo 27px"/>
              <a:cs typeface="Slabo 27px"/>
              <a:sym typeface="Slabo 27px"/>
            </a:endParaRPr>
          </a:p>
        </p:txBody>
      </p:sp>
      <p:pic>
        <p:nvPicPr>
          <p:cNvPr id="23" name="Graphic 22" descr="Arrow circle outline">
            <a:extLst>
              <a:ext uri="{FF2B5EF4-FFF2-40B4-BE49-F238E27FC236}">
                <a16:creationId xmlns:a16="http://schemas.microsoft.com/office/drawing/2014/main" id="{3C054CFB-EB90-E9EA-5A62-FF5CF13EE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6799" y="5252318"/>
            <a:ext cx="914400" cy="914400"/>
          </a:xfrm>
          <a:prstGeom prst="rect">
            <a:avLst/>
          </a:prstGeom>
        </p:spPr>
      </p:pic>
      <p:sp>
        <p:nvSpPr>
          <p:cNvPr id="24" name="Google Shape;259;p18">
            <a:extLst>
              <a:ext uri="{FF2B5EF4-FFF2-40B4-BE49-F238E27FC236}">
                <a16:creationId xmlns:a16="http://schemas.microsoft.com/office/drawing/2014/main" id="{82D9A9B0-66BE-9888-243B-79C724170A32}"/>
              </a:ext>
            </a:extLst>
          </p:cNvPr>
          <p:cNvSpPr txBox="1"/>
          <p:nvPr/>
        </p:nvSpPr>
        <p:spPr>
          <a:xfrm>
            <a:off x="6199631" y="7884239"/>
            <a:ext cx="5998462"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rgbClr val="FFFFFF"/>
                </a:solidFill>
                <a:latin typeface="Slabo 27px"/>
                <a:ea typeface="Slabo 27px"/>
                <a:cs typeface="Slabo 27px"/>
                <a:sym typeface="Slabo 27px"/>
              </a:rPr>
              <a:t>Rate the quests on a 5-point scale</a:t>
            </a:r>
            <a:endParaRPr lang="en-US" sz="1200" i="1" dirty="0">
              <a:latin typeface="Slabo 27px"/>
              <a:ea typeface="Slabo 27px"/>
              <a:cs typeface="Slabo 27px"/>
              <a:sym typeface="Slabo 27px"/>
            </a:endParaRPr>
          </a:p>
        </p:txBody>
      </p:sp>
    </p:spTree>
    <p:extLst>
      <p:ext uri="{BB962C8B-B14F-4D97-AF65-F5344CB8AC3E}">
        <p14:creationId xmlns:p14="http://schemas.microsoft.com/office/powerpoint/2010/main" val="289078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par>
                          <p:cTn id="31" fill="hold">
                            <p:stCondLst>
                              <p:cond delay="1000"/>
                            </p:stCondLst>
                            <p:childTnLst>
                              <p:par>
                                <p:cTn id="32" presetID="8" presetClass="emph" presetSubtype="0" fill="hold" nodeType="afterEffect">
                                  <p:stCondLst>
                                    <p:cond delay="0"/>
                                  </p:stCondLst>
                                  <p:childTnLst>
                                    <p:animRot by="21600000">
                                      <p:cBhvr>
                                        <p:cTn id="33" dur="500" fill="hold"/>
                                        <p:tgtEl>
                                          <p:spTgt spid="23"/>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P spid="8" grpId="0"/>
      <p:bldP spid="12" grpId="0"/>
      <p:bldP spid="16" grpId="0"/>
      <p:bldP spid="17" grpId="0"/>
      <p:bldP spid="18" grpId="0"/>
      <p:bldP spid="19"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8" name="Google Shape;259;p18">
            <a:extLst>
              <a:ext uri="{FF2B5EF4-FFF2-40B4-BE49-F238E27FC236}">
                <a16:creationId xmlns:a16="http://schemas.microsoft.com/office/drawing/2014/main" id="{CB2C52A1-D1B9-4CBE-2252-18A676FDAD89}"/>
              </a:ext>
            </a:extLst>
          </p:cNvPr>
          <p:cNvSpPr txBox="1"/>
          <p:nvPr/>
        </p:nvSpPr>
        <p:spPr>
          <a:xfrm>
            <a:off x="939453" y="9227836"/>
            <a:ext cx="14655831"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On Microsoft Office Forms, distributed over University study groups, gaming Discord servers and Reddit communities</a:t>
            </a:r>
            <a:endParaRPr lang="en-US" sz="1000" dirty="0">
              <a:latin typeface="Slabo 27px"/>
              <a:ea typeface="Slabo 27px"/>
              <a:cs typeface="Slabo 27px"/>
              <a:sym typeface="Slabo 27px"/>
            </a:endParaRPr>
          </a:p>
        </p:txBody>
      </p:sp>
      <p:sp>
        <p:nvSpPr>
          <p:cNvPr id="12" name="Google Shape;259;p18">
            <a:extLst>
              <a:ext uri="{FF2B5EF4-FFF2-40B4-BE49-F238E27FC236}">
                <a16:creationId xmlns:a16="http://schemas.microsoft.com/office/drawing/2014/main" id="{1CF96E37-8A82-2352-DE5E-30421E34C037}"/>
              </a:ext>
            </a:extLst>
          </p:cNvPr>
          <p:cNvSpPr txBox="1"/>
          <p:nvPr/>
        </p:nvSpPr>
        <p:spPr>
          <a:xfrm>
            <a:off x="3718291" y="4329641"/>
            <a:ext cx="6872996" cy="443198"/>
          </a:xfrm>
          <a:prstGeom prst="rect">
            <a:avLst/>
          </a:prstGeom>
          <a:noFill/>
          <a:ln>
            <a:noFill/>
          </a:ln>
        </p:spPr>
        <p:txBody>
          <a:bodyPr spcFirstLastPara="1" wrap="square" lIns="0" tIns="0" rIns="0" bIns="0" anchor="t" anchorCtr="0">
            <a:spAutoFit/>
          </a:bodyPr>
          <a:lstStyle/>
          <a:p>
            <a:pPr lvl="0" algn="just">
              <a:lnSpc>
                <a:spcPct val="120000"/>
              </a:lnSpc>
            </a:pPr>
            <a:r>
              <a:rPr lang="en-IN" sz="2400" b="1" dirty="0">
                <a:solidFill>
                  <a:srgbClr val="FFFFFF"/>
                </a:solidFill>
                <a:latin typeface="Slabo 27px"/>
                <a:ea typeface="Slabo 27px"/>
                <a:cs typeface="Slabo 27px"/>
                <a:sym typeface="Slabo 27px"/>
              </a:rPr>
              <a:t>Relatedness: </a:t>
            </a:r>
            <a:r>
              <a:rPr lang="en-IN" sz="2400" dirty="0">
                <a:solidFill>
                  <a:srgbClr val="FFFFFF"/>
                </a:solidFill>
                <a:latin typeface="Slabo 27px"/>
                <a:ea typeface="Slabo 27px"/>
                <a:cs typeface="Slabo 27px"/>
                <a:sym typeface="Slabo 27px"/>
              </a:rPr>
              <a:t>“The quest is related to the given story"</a:t>
            </a:r>
            <a:r>
              <a:rPr lang="en-IN" sz="2400" i="1" dirty="0">
                <a:solidFill>
                  <a:srgbClr val="FFFFFF"/>
                </a:solidFill>
                <a:latin typeface="Slabo 27px"/>
                <a:ea typeface="Slabo 27px"/>
                <a:cs typeface="Slabo 27px"/>
                <a:sym typeface="Slabo 27px"/>
              </a:rPr>
              <a:t> </a:t>
            </a:r>
            <a:endParaRPr lang="en-US" sz="1050" i="1" dirty="0">
              <a:latin typeface="Slabo 27px"/>
              <a:ea typeface="Slabo 27px"/>
              <a:cs typeface="Slabo 27px"/>
              <a:sym typeface="Slabo 27px"/>
            </a:endParaRPr>
          </a:p>
        </p:txBody>
      </p:sp>
      <p:sp>
        <p:nvSpPr>
          <p:cNvPr id="13" name="Google Shape;259;p18">
            <a:extLst>
              <a:ext uri="{FF2B5EF4-FFF2-40B4-BE49-F238E27FC236}">
                <a16:creationId xmlns:a16="http://schemas.microsoft.com/office/drawing/2014/main" id="{6B164DCC-3A8D-133C-DCBE-2BF092958E8F}"/>
              </a:ext>
            </a:extLst>
          </p:cNvPr>
          <p:cNvSpPr txBox="1"/>
          <p:nvPr/>
        </p:nvSpPr>
        <p:spPr>
          <a:xfrm>
            <a:off x="3718289" y="5352547"/>
            <a:ext cx="11338318" cy="443198"/>
          </a:xfrm>
          <a:prstGeom prst="rect">
            <a:avLst/>
          </a:prstGeom>
          <a:noFill/>
          <a:ln>
            <a:noFill/>
          </a:ln>
        </p:spPr>
        <p:txBody>
          <a:bodyPr spcFirstLastPara="1" wrap="square" lIns="0" tIns="0" rIns="0" bIns="0" anchor="t" anchorCtr="0">
            <a:spAutoFit/>
          </a:bodyPr>
          <a:lstStyle/>
          <a:p>
            <a:pPr lvl="0" algn="just">
              <a:lnSpc>
                <a:spcPct val="120000"/>
              </a:lnSpc>
            </a:pPr>
            <a:r>
              <a:rPr lang="en-IN" sz="2400" b="1" dirty="0">
                <a:solidFill>
                  <a:srgbClr val="FFFFFF"/>
                </a:solidFill>
                <a:latin typeface="Slabo 27px"/>
                <a:ea typeface="Slabo 27px"/>
                <a:cs typeface="Slabo 27px"/>
                <a:sym typeface="Slabo 27px"/>
              </a:rPr>
              <a:t>Contradiction: "</a:t>
            </a:r>
            <a:r>
              <a:rPr lang="en-IN" sz="2400" dirty="0">
                <a:solidFill>
                  <a:srgbClr val="FFFFFF"/>
                </a:solidFill>
                <a:latin typeface="Slabo 27px"/>
                <a:ea typeface="Slabo 27px"/>
                <a:cs typeface="Slabo 27px"/>
                <a:sym typeface="Slabo 27px"/>
              </a:rPr>
              <a:t>The quest contains contradictory statements with respect to the story shown"</a:t>
            </a:r>
            <a:endParaRPr lang="en-US" sz="1050" dirty="0">
              <a:latin typeface="Slabo 27px"/>
              <a:ea typeface="Slabo 27px"/>
              <a:cs typeface="Slabo 27px"/>
              <a:sym typeface="Slabo 27px"/>
            </a:endParaRPr>
          </a:p>
        </p:txBody>
      </p:sp>
      <p:sp>
        <p:nvSpPr>
          <p:cNvPr id="14" name="Google Shape;259;p18">
            <a:extLst>
              <a:ext uri="{FF2B5EF4-FFF2-40B4-BE49-F238E27FC236}">
                <a16:creationId xmlns:a16="http://schemas.microsoft.com/office/drawing/2014/main" id="{8A7756D7-3DB6-062D-A1F5-D20DF839F991}"/>
              </a:ext>
            </a:extLst>
          </p:cNvPr>
          <p:cNvSpPr txBox="1"/>
          <p:nvPr/>
        </p:nvSpPr>
        <p:spPr>
          <a:xfrm>
            <a:off x="3718289" y="6375454"/>
            <a:ext cx="7970277" cy="443198"/>
          </a:xfrm>
          <a:prstGeom prst="rect">
            <a:avLst/>
          </a:prstGeom>
          <a:noFill/>
          <a:ln>
            <a:noFill/>
          </a:ln>
        </p:spPr>
        <p:txBody>
          <a:bodyPr spcFirstLastPara="1" wrap="square" lIns="0" tIns="0" rIns="0" bIns="0" anchor="t" anchorCtr="0">
            <a:spAutoFit/>
          </a:bodyPr>
          <a:lstStyle/>
          <a:p>
            <a:pPr lvl="0" algn="just">
              <a:lnSpc>
                <a:spcPct val="120000"/>
              </a:lnSpc>
            </a:pPr>
            <a:r>
              <a:rPr lang="en-IN" sz="2400" b="1" dirty="0">
                <a:solidFill>
                  <a:srgbClr val="FFFFFF"/>
                </a:solidFill>
                <a:latin typeface="Slabo 27px"/>
                <a:ea typeface="Slabo 27px"/>
                <a:cs typeface="Slabo 27px"/>
                <a:sym typeface="Slabo 27px"/>
              </a:rPr>
              <a:t>Coherence: </a:t>
            </a:r>
            <a:r>
              <a:rPr lang="en-IN" sz="2400" dirty="0">
                <a:solidFill>
                  <a:srgbClr val="FFFFFF"/>
                </a:solidFill>
                <a:latin typeface="Slabo 27px"/>
                <a:ea typeface="Slabo 27px"/>
                <a:cs typeface="Slabo 27px"/>
                <a:sym typeface="Slabo 27px"/>
              </a:rPr>
              <a:t>"The quest follows the shown storyline consistently”</a:t>
            </a:r>
            <a:endParaRPr lang="en-US" sz="1050" dirty="0">
              <a:latin typeface="Slabo 27px"/>
              <a:ea typeface="Slabo 27px"/>
              <a:cs typeface="Slabo 27px"/>
              <a:sym typeface="Slabo 27px"/>
            </a:endParaRPr>
          </a:p>
        </p:txBody>
      </p:sp>
      <p:sp>
        <p:nvSpPr>
          <p:cNvPr id="15" name="Google Shape;259;p18">
            <a:extLst>
              <a:ext uri="{FF2B5EF4-FFF2-40B4-BE49-F238E27FC236}">
                <a16:creationId xmlns:a16="http://schemas.microsoft.com/office/drawing/2014/main" id="{02FAF0A3-5817-2A2F-3753-A2A688C10FE8}"/>
              </a:ext>
            </a:extLst>
          </p:cNvPr>
          <p:cNvSpPr txBox="1"/>
          <p:nvPr/>
        </p:nvSpPr>
        <p:spPr>
          <a:xfrm>
            <a:off x="3718289" y="7425130"/>
            <a:ext cx="8534158" cy="443198"/>
          </a:xfrm>
          <a:prstGeom prst="rect">
            <a:avLst/>
          </a:prstGeom>
          <a:noFill/>
          <a:ln>
            <a:noFill/>
          </a:ln>
        </p:spPr>
        <p:txBody>
          <a:bodyPr spcFirstLastPara="1" wrap="square" lIns="0" tIns="0" rIns="0" bIns="0" anchor="t" anchorCtr="0">
            <a:spAutoFit/>
          </a:bodyPr>
          <a:lstStyle/>
          <a:p>
            <a:pPr lvl="0" algn="just">
              <a:lnSpc>
                <a:spcPct val="120000"/>
              </a:lnSpc>
            </a:pPr>
            <a:r>
              <a:rPr lang="en-IN" sz="2400" b="1" dirty="0">
                <a:solidFill>
                  <a:srgbClr val="FFFFFF"/>
                </a:solidFill>
                <a:latin typeface="Slabo 27px"/>
                <a:ea typeface="Slabo 27px"/>
                <a:cs typeface="Slabo 27px"/>
                <a:sym typeface="Slabo 27px"/>
              </a:rPr>
              <a:t>Value: </a:t>
            </a:r>
            <a:r>
              <a:rPr lang="en-IN" sz="2400" dirty="0">
                <a:solidFill>
                  <a:srgbClr val="FFFFFF"/>
                </a:solidFill>
                <a:latin typeface="Slabo 27px"/>
                <a:ea typeface="Slabo 27px"/>
                <a:cs typeface="Slabo 27px"/>
                <a:sym typeface="Slabo 27px"/>
              </a:rPr>
              <a:t>"The quest contributes to progressing further in the given story"</a:t>
            </a:r>
            <a:endParaRPr lang="en-US" sz="1050" dirty="0">
              <a:latin typeface="Slabo 27px"/>
              <a:ea typeface="Slabo 27px"/>
              <a:cs typeface="Slabo 27px"/>
              <a:sym typeface="Slabo 27px"/>
            </a:endParaRPr>
          </a:p>
        </p:txBody>
      </p:sp>
      <p:pic>
        <p:nvPicPr>
          <p:cNvPr id="20" name="Graphic 19" descr="Chevron arrows with solid fill">
            <a:extLst>
              <a:ext uri="{FF2B5EF4-FFF2-40B4-BE49-F238E27FC236}">
                <a16:creationId xmlns:a16="http://schemas.microsoft.com/office/drawing/2014/main" id="{540AD4A7-DAA6-A9A4-6A94-2685B6D4A2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021358" y="6300942"/>
            <a:ext cx="607320" cy="607320"/>
          </a:xfrm>
          <a:prstGeom prst="rect">
            <a:avLst/>
          </a:prstGeom>
        </p:spPr>
      </p:pic>
      <p:pic>
        <p:nvPicPr>
          <p:cNvPr id="21" name="Graphic 20" descr="Chevron arrows with solid fill">
            <a:extLst>
              <a:ext uri="{FF2B5EF4-FFF2-40B4-BE49-F238E27FC236}">
                <a16:creationId xmlns:a16="http://schemas.microsoft.com/office/drawing/2014/main" id="{B5C3BA9A-09C9-2FB0-E3C2-A0736E9E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021358" y="4247580"/>
            <a:ext cx="607320" cy="607320"/>
          </a:xfrm>
          <a:prstGeom prst="rect">
            <a:avLst/>
          </a:prstGeom>
        </p:spPr>
      </p:pic>
      <p:pic>
        <p:nvPicPr>
          <p:cNvPr id="27" name="Graphic 26" descr="Chevron arrows with solid fill">
            <a:extLst>
              <a:ext uri="{FF2B5EF4-FFF2-40B4-BE49-F238E27FC236}">
                <a16:creationId xmlns:a16="http://schemas.microsoft.com/office/drawing/2014/main" id="{2859466E-D559-DA3A-1010-53CD2EDE9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021358" y="7351549"/>
            <a:ext cx="607320" cy="607320"/>
          </a:xfrm>
          <a:prstGeom prst="rect">
            <a:avLst/>
          </a:prstGeom>
        </p:spPr>
      </p:pic>
      <p:pic>
        <p:nvPicPr>
          <p:cNvPr id="29" name="Graphic 28" descr="Chevron arrows with solid fill">
            <a:extLst>
              <a:ext uri="{FF2B5EF4-FFF2-40B4-BE49-F238E27FC236}">
                <a16:creationId xmlns:a16="http://schemas.microsoft.com/office/drawing/2014/main" id="{23F911E0-F678-33A3-9B24-86883BE4D8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021358" y="5274261"/>
            <a:ext cx="607320" cy="607320"/>
          </a:xfrm>
          <a:prstGeom prst="rect">
            <a:avLst/>
          </a:prstGeom>
        </p:spPr>
      </p:pic>
      <p:sp>
        <p:nvSpPr>
          <p:cNvPr id="6" name="Google Shape;259;p18">
            <a:extLst>
              <a:ext uri="{FF2B5EF4-FFF2-40B4-BE49-F238E27FC236}">
                <a16:creationId xmlns:a16="http://schemas.microsoft.com/office/drawing/2014/main" id="{CC712E2A-BA7A-57AF-1A96-CF8D9040F50A}"/>
              </a:ext>
            </a:extLst>
          </p:cNvPr>
          <p:cNvSpPr txBox="1"/>
          <p:nvPr/>
        </p:nvSpPr>
        <p:spPr>
          <a:xfrm>
            <a:off x="3021358" y="2323750"/>
            <a:ext cx="12247568" cy="1329595"/>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FFFFFF"/>
                </a:solidFill>
                <a:latin typeface="Slabo 27px"/>
                <a:ea typeface="Slabo 27px"/>
                <a:cs typeface="Slabo 27px"/>
                <a:sym typeface="Slabo 27px"/>
              </a:rPr>
              <a:t>Examine the quality of quests generated with and without inclusion of world knowledge</a:t>
            </a:r>
            <a:endParaRPr lang="en-US" sz="1600" dirty="0">
              <a:latin typeface="Slabo 27px"/>
              <a:ea typeface="Slabo 27px"/>
              <a:cs typeface="Slabo 27px"/>
              <a:sym typeface="Slabo 27px"/>
            </a:endParaRPr>
          </a:p>
        </p:txBody>
      </p:sp>
      <p:sp>
        <p:nvSpPr>
          <p:cNvPr id="10" name="Google Shape;574;p31">
            <a:extLst>
              <a:ext uri="{FF2B5EF4-FFF2-40B4-BE49-F238E27FC236}">
                <a16:creationId xmlns:a16="http://schemas.microsoft.com/office/drawing/2014/main" id="{F2BD0A43-189A-25AE-BF51-54F4BF208048}"/>
              </a:ext>
            </a:extLst>
          </p:cNvPr>
          <p:cNvSpPr/>
          <p:nvPr/>
        </p:nvSpPr>
        <p:spPr>
          <a:xfrm>
            <a:off x="2379717" y="2437057"/>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0">
              <a:alphaModFix/>
            </a:blip>
            <a:stretch>
              <a:fillRect/>
            </a:stretch>
          </a:blipFill>
          <a:ln>
            <a:noFill/>
          </a:ln>
        </p:spPr>
        <p:txBody>
          <a:bodyPr/>
          <a:lstStyle/>
          <a:p>
            <a:endParaRPr lang="en-IN"/>
          </a:p>
        </p:txBody>
      </p:sp>
      <p:sp>
        <p:nvSpPr>
          <p:cNvPr id="11" name="Google Shape;259;p18">
            <a:extLst>
              <a:ext uri="{FF2B5EF4-FFF2-40B4-BE49-F238E27FC236}">
                <a16:creationId xmlns:a16="http://schemas.microsoft.com/office/drawing/2014/main" id="{7B220F2A-4FC2-AD4F-676D-28AC5A711C3E}"/>
              </a:ext>
            </a:extLst>
          </p:cNvPr>
          <p:cNvSpPr txBox="1"/>
          <p:nvPr/>
        </p:nvSpPr>
        <p:spPr>
          <a:xfrm>
            <a:off x="140727" y="9560903"/>
            <a:ext cx="707286"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21</a:t>
            </a:r>
            <a:endParaRPr lang="en-US" dirty="0">
              <a:latin typeface="Slabo 27px"/>
              <a:ea typeface="Slabo 27px"/>
              <a:cs typeface="Slabo 27px"/>
              <a:sym typeface="Slabo 27px"/>
            </a:endParaRPr>
          </a:p>
        </p:txBody>
      </p:sp>
      <p:sp>
        <p:nvSpPr>
          <p:cNvPr id="16" name="Google Shape;125;p14">
            <a:extLst>
              <a:ext uri="{FF2B5EF4-FFF2-40B4-BE49-F238E27FC236}">
                <a16:creationId xmlns:a16="http://schemas.microsoft.com/office/drawing/2014/main" id="{569BF410-1B9C-6DDE-CC3E-F61E08BB3674}"/>
              </a:ext>
            </a:extLst>
          </p:cNvPr>
          <p:cNvSpPr txBox="1"/>
          <p:nvPr/>
        </p:nvSpPr>
        <p:spPr>
          <a:xfrm>
            <a:off x="1" y="246296"/>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AI Quest generation survey</a:t>
            </a:r>
            <a:endParaRPr dirty="0"/>
          </a:p>
        </p:txBody>
      </p:sp>
    </p:spTree>
    <p:extLst>
      <p:ext uri="{BB962C8B-B14F-4D97-AF65-F5344CB8AC3E}">
        <p14:creationId xmlns:p14="http://schemas.microsoft.com/office/powerpoint/2010/main" val="5165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grpSp>
        <p:nvGrpSpPr>
          <p:cNvPr id="28" name="Group 27">
            <a:extLst>
              <a:ext uri="{FF2B5EF4-FFF2-40B4-BE49-F238E27FC236}">
                <a16:creationId xmlns:a16="http://schemas.microsoft.com/office/drawing/2014/main" id="{6C0A8DE8-BDF1-4E3A-8EAB-63748A1030C7}"/>
              </a:ext>
            </a:extLst>
          </p:cNvPr>
          <p:cNvGrpSpPr/>
          <p:nvPr/>
        </p:nvGrpSpPr>
        <p:grpSpPr>
          <a:xfrm>
            <a:off x="5582118" y="3415513"/>
            <a:ext cx="7123758" cy="5462669"/>
            <a:chOff x="5582121" y="4038143"/>
            <a:chExt cx="7123758" cy="5462669"/>
          </a:xfrm>
        </p:grpSpPr>
        <p:pic>
          <p:nvPicPr>
            <p:cNvPr id="17" name="Picture 16" descr="A pie chart with numbers and a few percentages&#10;&#10;Description automatically generated">
              <a:extLst>
                <a:ext uri="{FF2B5EF4-FFF2-40B4-BE49-F238E27FC236}">
                  <a16:creationId xmlns:a16="http://schemas.microsoft.com/office/drawing/2014/main" id="{D18137B3-0A31-50A1-4498-2411C2FC30DA}"/>
                </a:ext>
              </a:extLst>
            </p:cNvPr>
            <p:cNvPicPr>
              <a:picLocks noChangeAspect="1"/>
            </p:cNvPicPr>
            <p:nvPr/>
          </p:nvPicPr>
          <p:blipFill>
            <a:blip r:embed="rId6"/>
            <a:stretch>
              <a:fillRect/>
            </a:stretch>
          </p:blipFill>
          <p:spPr>
            <a:xfrm>
              <a:off x="5582121" y="4038143"/>
              <a:ext cx="7123758" cy="4844654"/>
            </a:xfrm>
            <a:prstGeom prst="rect">
              <a:avLst/>
            </a:prstGeom>
          </p:spPr>
        </p:pic>
        <p:sp>
          <p:nvSpPr>
            <p:cNvPr id="27" name="Google Shape;259;p18">
              <a:extLst>
                <a:ext uri="{FF2B5EF4-FFF2-40B4-BE49-F238E27FC236}">
                  <a16:creationId xmlns:a16="http://schemas.microsoft.com/office/drawing/2014/main" id="{10D02D41-F6AD-BB31-CFBD-A93D6AFDD6FD}"/>
                </a:ext>
              </a:extLst>
            </p:cNvPr>
            <p:cNvSpPr txBox="1"/>
            <p:nvPr/>
          </p:nvSpPr>
          <p:spPr>
            <a:xfrm>
              <a:off x="7121665" y="8983747"/>
              <a:ext cx="4044667"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b="1" dirty="0">
                  <a:solidFill>
                    <a:srgbClr val="FFFFFF"/>
                  </a:solidFill>
                  <a:latin typeface="Slabo 27px"/>
                  <a:ea typeface="Slabo 27px"/>
                  <a:cs typeface="Slabo 27px"/>
                  <a:sym typeface="Slabo 27px"/>
                </a:rPr>
                <a:t>Quest preference</a:t>
              </a:r>
              <a:endParaRPr lang="en-US" sz="1100" dirty="0">
                <a:latin typeface="Slabo 27px"/>
                <a:ea typeface="Slabo 27px"/>
                <a:cs typeface="Slabo 27px"/>
                <a:sym typeface="Slabo 27px"/>
              </a:endParaRPr>
            </a:p>
          </p:txBody>
        </p:sp>
      </p:grpSp>
      <p:sp>
        <p:nvSpPr>
          <p:cNvPr id="41" name="Google Shape;125;p14">
            <a:extLst>
              <a:ext uri="{FF2B5EF4-FFF2-40B4-BE49-F238E27FC236}">
                <a16:creationId xmlns:a16="http://schemas.microsoft.com/office/drawing/2014/main" id="{240D92DB-2C93-6DAB-CAF0-CB8857596745}"/>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Survey results</a:t>
            </a:r>
            <a:endParaRPr dirty="0"/>
          </a:p>
        </p:txBody>
      </p:sp>
      <p:sp>
        <p:nvSpPr>
          <p:cNvPr id="6" name="Google Shape;259;p18">
            <a:extLst>
              <a:ext uri="{FF2B5EF4-FFF2-40B4-BE49-F238E27FC236}">
                <a16:creationId xmlns:a16="http://schemas.microsoft.com/office/drawing/2014/main" id="{92EF81CA-2EE4-29EF-5D98-401E4804E80A}"/>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22</a:t>
            </a:r>
            <a:endParaRPr lang="en-US" dirty="0">
              <a:latin typeface="Slabo 27px"/>
              <a:ea typeface="Slabo 27px"/>
              <a:cs typeface="Slabo 27px"/>
              <a:sym typeface="Slabo 27px"/>
            </a:endParaRPr>
          </a:p>
        </p:txBody>
      </p:sp>
      <p:pic>
        <p:nvPicPr>
          <p:cNvPr id="9" name="Picture 8">
            <a:extLst>
              <a:ext uri="{FF2B5EF4-FFF2-40B4-BE49-F238E27FC236}">
                <a16:creationId xmlns:a16="http://schemas.microsoft.com/office/drawing/2014/main" id="{BDE9D9A3-A1F4-9D6C-7EC6-F34AE660967B}"/>
              </a:ext>
            </a:extLst>
          </p:cNvPr>
          <p:cNvPicPr>
            <a:picLocks noChangeAspect="1"/>
          </p:cNvPicPr>
          <p:nvPr/>
        </p:nvPicPr>
        <p:blipFill rotWithShape="1">
          <a:blip r:embed="rId7"/>
          <a:srcRect l="19" r="19"/>
          <a:stretch/>
        </p:blipFill>
        <p:spPr>
          <a:xfrm>
            <a:off x="1799409" y="1693574"/>
            <a:ext cx="10696878" cy="8341239"/>
          </a:xfrm>
          <a:prstGeom prst="rect">
            <a:avLst/>
          </a:prstGeom>
        </p:spPr>
      </p:pic>
      <p:sp>
        <p:nvSpPr>
          <p:cNvPr id="10" name="Google Shape;259;p18">
            <a:extLst>
              <a:ext uri="{FF2B5EF4-FFF2-40B4-BE49-F238E27FC236}">
                <a16:creationId xmlns:a16="http://schemas.microsoft.com/office/drawing/2014/main" id="{73E63058-524C-CF31-D863-FE0987D7A8B1}"/>
              </a:ext>
            </a:extLst>
          </p:cNvPr>
          <p:cNvSpPr txBox="1"/>
          <p:nvPr/>
        </p:nvSpPr>
        <p:spPr>
          <a:xfrm>
            <a:off x="13578597" y="4884967"/>
            <a:ext cx="2986264"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b="1" dirty="0">
                <a:solidFill>
                  <a:srgbClr val="FFFFFF"/>
                </a:solidFill>
                <a:latin typeface="Slabo 27px"/>
                <a:ea typeface="Slabo 27px"/>
                <a:cs typeface="Slabo 27px"/>
                <a:sym typeface="Slabo 27px"/>
              </a:rPr>
              <a:t>Rating distributions</a:t>
            </a:r>
            <a:endParaRPr lang="en-US" sz="1100" dirty="0">
              <a:latin typeface="Slabo 27px"/>
              <a:ea typeface="Slabo 27px"/>
              <a:cs typeface="Slabo 27px"/>
              <a:sym typeface="Slabo 27px"/>
            </a:endParaRPr>
          </a:p>
        </p:txBody>
      </p:sp>
    </p:spTree>
    <p:extLst>
      <p:ext uri="{BB962C8B-B14F-4D97-AF65-F5344CB8AC3E}">
        <p14:creationId xmlns:p14="http://schemas.microsoft.com/office/powerpoint/2010/main" val="24648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pic>
        <p:nvPicPr>
          <p:cNvPr id="38" name="Picture 37">
            <a:extLst>
              <a:ext uri="{FF2B5EF4-FFF2-40B4-BE49-F238E27FC236}">
                <a16:creationId xmlns:a16="http://schemas.microsoft.com/office/drawing/2014/main" id="{B9CB5A0E-A84B-2D42-2401-8F30868C7E8F}"/>
              </a:ext>
            </a:extLst>
          </p:cNvPr>
          <p:cNvPicPr>
            <a:picLocks noChangeAspect="1"/>
          </p:cNvPicPr>
          <p:nvPr/>
        </p:nvPicPr>
        <p:blipFill rotWithShape="1">
          <a:blip r:embed="rId6"/>
          <a:srcRect l="4667" r="5402" b="31888"/>
          <a:stretch/>
        </p:blipFill>
        <p:spPr>
          <a:xfrm>
            <a:off x="1042293" y="2852136"/>
            <a:ext cx="11350990" cy="4171490"/>
          </a:xfrm>
          <a:prstGeom prst="rect">
            <a:avLst/>
          </a:prstGeom>
        </p:spPr>
      </p:pic>
      <p:sp>
        <p:nvSpPr>
          <p:cNvPr id="6" name="Google Shape;259;p18">
            <a:extLst>
              <a:ext uri="{FF2B5EF4-FFF2-40B4-BE49-F238E27FC236}">
                <a16:creationId xmlns:a16="http://schemas.microsoft.com/office/drawing/2014/main" id="{18154EC5-3CEB-3D44-D8B2-F5574A3C72BF}"/>
              </a:ext>
            </a:extLst>
          </p:cNvPr>
          <p:cNvSpPr txBox="1"/>
          <p:nvPr/>
        </p:nvSpPr>
        <p:spPr>
          <a:xfrm>
            <a:off x="3570732" y="2027046"/>
            <a:ext cx="5410200"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b="1" dirty="0">
                <a:solidFill>
                  <a:srgbClr val="FFFFFF"/>
                </a:solidFill>
                <a:latin typeface="Slabo 27px"/>
                <a:ea typeface="Slabo 27px"/>
                <a:cs typeface="Slabo 27px"/>
                <a:sym typeface="Slabo 27px"/>
              </a:rPr>
              <a:t>† indicates a significant difference</a:t>
            </a:r>
            <a:endParaRPr lang="en-US" sz="1100" dirty="0">
              <a:latin typeface="Slabo 27px"/>
              <a:ea typeface="Slabo 27px"/>
              <a:cs typeface="Slabo 27px"/>
              <a:sym typeface="Slabo 27px"/>
            </a:endParaRPr>
          </a:p>
        </p:txBody>
      </p:sp>
      <p:sp>
        <p:nvSpPr>
          <p:cNvPr id="8" name="Rectangle 7">
            <a:extLst>
              <a:ext uri="{FF2B5EF4-FFF2-40B4-BE49-F238E27FC236}">
                <a16:creationId xmlns:a16="http://schemas.microsoft.com/office/drawing/2014/main" id="{4E859A71-F39B-146B-8687-B2B7EE32F6E1}"/>
              </a:ext>
            </a:extLst>
          </p:cNvPr>
          <p:cNvSpPr/>
          <p:nvPr/>
        </p:nvSpPr>
        <p:spPr>
          <a:xfrm>
            <a:off x="5711952" y="4549574"/>
            <a:ext cx="1127760" cy="5638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Google Shape;259;p18">
            <a:extLst>
              <a:ext uri="{FF2B5EF4-FFF2-40B4-BE49-F238E27FC236}">
                <a16:creationId xmlns:a16="http://schemas.microsoft.com/office/drawing/2014/main" id="{EC8AECD8-AAC1-5287-F1EF-68BEA6F46C6A}"/>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23</a:t>
            </a:r>
            <a:endParaRPr lang="en-US" dirty="0">
              <a:latin typeface="Slabo 27px"/>
              <a:ea typeface="Slabo 27px"/>
              <a:cs typeface="Slabo 27px"/>
              <a:sym typeface="Slabo 27px"/>
            </a:endParaRPr>
          </a:p>
        </p:txBody>
      </p:sp>
      <p:sp>
        <p:nvSpPr>
          <p:cNvPr id="10" name="Google Shape;125;p14">
            <a:extLst>
              <a:ext uri="{FF2B5EF4-FFF2-40B4-BE49-F238E27FC236}">
                <a16:creationId xmlns:a16="http://schemas.microsoft.com/office/drawing/2014/main" id="{A7E6AA53-F87F-B833-11E7-609E2F10603A}"/>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Survey results</a:t>
            </a:r>
            <a:endParaRPr dirty="0"/>
          </a:p>
        </p:txBody>
      </p:sp>
      <p:sp>
        <p:nvSpPr>
          <p:cNvPr id="13" name="Google Shape;259;p18">
            <a:extLst>
              <a:ext uri="{FF2B5EF4-FFF2-40B4-BE49-F238E27FC236}">
                <a16:creationId xmlns:a16="http://schemas.microsoft.com/office/drawing/2014/main" id="{05DEA295-2E27-F128-6164-2F540665F2A5}"/>
              </a:ext>
            </a:extLst>
          </p:cNvPr>
          <p:cNvSpPr txBox="1"/>
          <p:nvPr/>
        </p:nvSpPr>
        <p:spPr>
          <a:xfrm>
            <a:off x="13760192" y="3645219"/>
            <a:ext cx="3090868" cy="2585323"/>
          </a:xfrm>
          <a:prstGeom prst="rect">
            <a:avLst/>
          </a:prstGeom>
          <a:noFill/>
          <a:ln>
            <a:noFill/>
          </a:ln>
        </p:spPr>
        <p:txBody>
          <a:bodyPr spcFirstLastPara="1" wrap="square" lIns="0" tIns="0" rIns="0" bIns="0" anchor="t" anchorCtr="0">
            <a:spAutoFit/>
          </a:bodyPr>
          <a:lstStyle/>
          <a:p>
            <a:pPr lvl="0">
              <a:lnSpc>
                <a:spcPct val="120000"/>
              </a:lnSpc>
            </a:pPr>
            <a:r>
              <a:rPr lang="en-IN" sz="2800" b="1" dirty="0">
                <a:solidFill>
                  <a:srgbClr val="FFFFFF"/>
                </a:solidFill>
                <a:latin typeface="Slabo 27px"/>
                <a:ea typeface="Slabo 27px"/>
                <a:cs typeface="Slabo 27px"/>
                <a:sym typeface="Slabo 27px"/>
              </a:rPr>
              <a:t>1 – Strongly disagree</a:t>
            </a:r>
          </a:p>
          <a:p>
            <a:pPr lvl="0">
              <a:lnSpc>
                <a:spcPct val="120000"/>
              </a:lnSpc>
            </a:pPr>
            <a:r>
              <a:rPr lang="en-IN" sz="2800" b="1" dirty="0">
                <a:solidFill>
                  <a:srgbClr val="FFFFFF"/>
                </a:solidFill>
                <a:latin typeface="Slabo 27px"/>
                <a:ea typeface="Slabo 27px"/>
                <a:cs typeface="Slabo 27px"/>
                <a:sym typeface="Slabo 27px"/>
              </a:rPr>
              <a:t>2 – Disagree</a:t>
            </a:r>
          </a:p>
          <a:p>
            <a:pPr lvl="0">
              <a:lnSpc>
                <a:spcPct val="120000"/>
              </a:lnSpc>
            </a:pPr>
            <a:r>
              <a:rPr lang="en-IN" sz="2800" b="1" dirty="0">
                <a:solidFill>
                  <a:srgbClr val="FFFFFF"/>
                </a:solidFill>
                <a:latin typeface="Slabo 27px"/>
                <a:ea typeface="Slabo 27px"/>
                <a:cs typeface="Slabo 27px"/>
                <a:sym typeface="Slabo 27px"/>
              </a:rPr>
              <a:t>3 – Neutral</a:t>
            </a:r>
          </a:p>
          <a:p>
            <a:pPr lvl="0">
              <a:lnSpc>
                <a:spcPct val="120000"/>
              </a:lnSpc>
            </a:pPr>
            <a:r>
              <a:rPr lang="en-IN" sz="2800" b="1" dirty="0">
                <a:solidFill>
                  <a:srgbClr val="FFFFFF"/>
                </a:solidFill>
                <a:latin typeface="Slabo 27px"/>
                <a:ea typeface="Slabo 27px"/>
                <a:cs typeface="Slabo 27px"/>
                <a:sym typeface="Slabo 27px"/>
              </a:rPr>
              <a:t>4 – Agree</a:t>
            </a:r>
          </a:p>
          <a:p>
            <a:pPr lvl="0">
              <a:lnSpc>
                <a:spcPct val="120000"/>
              </a:lnSpc>
            </a:pPr>
            <a:r>
              <a:rPr lang="en-IN" sz="2800" b="1" dirty="0">
                <a:solidFill>
                  <a:srgbClr val="FFFFFF"/>
                </a:solidFill>
                <a:latin typeface="Slabo 27px"/>
                <a:ea typeface="Slabo 27px"/>
                <a:cs typeface="Slabo 27px"/>
                <a:sym typeface="Slabo 27px"/>
              </a:rPr>
              <a:t>5 – Strongly agree</a:t>
            </a:r>
            <a:endParaRPr lang="en-US" sz="1100" dirty="0">
              <a:latin typeface="Slabo 27px"/>
              <a:ea typeface="Slabo 27px"/>
              <a:cs typeface="Slabo 27px"/>
              <a:sym typeface="Slabo 27px"/>
            </a:endParaRPr>
          </a:p>
        </p:txBody>
      </p:sp>
      <p:sp>
        <p:nvSpPr>
          <p:cNvPr id="14" name="Google Shape;259;p18">
            <a:extLst>
              <a:ext uri="{FF2B5EF4-FFF2-40B4-BE49-F238E27FC236}">
                <a16:creationId xmlns:a16="http://schemas.microsoft.com/office/drawing/2014/main" id="{154CD79A-6A8A-A800-BB85-A25417A707A4}"/>
              </a:ext>
            </a:extLst>
          </p:cNvPr>
          <p:cNvSpPr txBox="1"/>
          <p:nvPr/>
        </p:nvSpPr>
        <p:spPr>
          <a:xfrm>
            <a:off x="3242201" y="7826586"/>
            <a:ext cx="12353083" cy="1034129"/>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Including world knowledge results in generated quests being perceived more related and coherent, less contradictory and aligning better to story progression value.</a:t>
            </a:r>
            <a:endParaRPr lang="en-US" sz="1100" dirty="0">
              <a:latin typeface="Slabo 27px"/>
              <a:ea typeface="Slabo 27px"/>
              <a:cs typeface="Slabo 27px"/>
              <a:sym typeface="Slabo 27px"/>
            </a:endParaRPr>
          </a:p>
        </p:txBody>
      </p:sp>
      <p:sp>
        <p:nvSpPr>
          <p:cNvPr id="15" name="Google Shape;259;p18">
            <a:extLst>
              <a:ext uri="{FF2B5EF4-FFF2-40B4-BE49-F238E27FC236}">
                <a16:creationId xmlns:a16="http://schemas.microsoft.com/office/drawing/2014/main" id="{35A01028-20AC-DAB1-03B1-22B1DA645784}"/>
              </a:ext>
            </a:extLst>
          </p:cNvPr>
          <p:cNvSpPr txBox="1"/>
          <p:nvPr/>
        </p:nvSpPr>
        <p:spPr>
          <a:xfrm>
            <a:off x="2689905" y="7826585"/>
            <a:ext cx="552296"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a:t>
            </a:r>
            <a:endParaRPr lang="en-US" sz="1100" dirty="0">
              <a:latin typeface="Slabo 27px"/>
              <a:ea typeface="Slabo 27px"/>
              <a:cs typeface="Slabo 27px"/>
              <a:sym typeface="Slabo 27px"/>
            </a:endParaRPr>
          </a:p>
        </p:txBody>
      </p:sp>
    </p:spTree>
    <p:extLst>
      <p:ext uri="{BB962C8B-B14F-4D97-AF65-F5344CB8AC3E}">
        <p14:creationId xmlns:p14="http://schemas.microsoft.com/office/powerpoint/2010/main" val="28404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2.36111E-6 1.23457E-6 L -2.36111E-6 0.05648 " pathEditMode="relative" rAng="0" ptsTypes="AA">
                                      <p:cBhvr>
                                        <p:cTn id="22" dur="500" fill="hold"/>
                                        <p:tgtEl>
                                          <p:spTgt spid="8"/>
                                        </p:tgtEl>
                                        <p:attrNameLst>
                                          <p:attrName>ppt_x</p:attrName>
                                          <p:attrName>ppt_y</p:attrName>
                                        </p:attrNameLst>
                                      </p:cBhvr>
                                      <p:rCtr x="0" y="2731"/>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36111E-6 0.05648 L 0.00026 0.11126 " pathEditMode="relative" rAng="0" ptsTypes="AA">
                                      <p:cBhvr>
                                        <p:cTn id="26" dur="500" fill="hold"/>
                                        <p:tgtEl>
                                          <p:spTgt spid="8"/>
                                        </p:tgtEl>
                                        <p:attrNameLst>
                                          <p:attrName>ppt_x</p:attrName>
                                          <p:attrName>ppt_y</p:attrName>
                                        </p:attrNameLst>
                                      </p:cBhvr>
                                      <p:rCtr x="9" y="273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3" nodeType="clickEffect">
                                  <p:stCondLst>
                                    <p:cond delay="0"/>
                                  </p:stCondLst>
                                  <p:childTnLst>
                                    <p:animMotion origin="layout" path="M 0.00026 0.11126 L -0.00043 0.15926 " pathEditMode="relative" rAng="0" ptsTypes="AA">
                                      <p:cBhvr>
                                        <p:cTn id="30" dur="500" fill="hold"/>
                                        <p:tgtEl>
                                          <p:spTgt spid="8"/>
                                        </p:tgtEl>
                                        <p:attrNameLst>
                                          <p:attrName>ppt_x</p:attrName>
                                          <p:attrName>ppt_y</p:attrName>
                                        </p:attrNameLst>
                                      </p:cBhvr>
                                      <p:rCtr x="-35" y="2392"/>
                                    </p:animMotion>
                                  </p:childTnLst>
                                </p:cTn>
                              </p:par>
                            </p:childTnLst>
                          </p:cTn>
                        </p:par>
                        <p:par>
                          <p:cTn id="31" fill="hold">
                            <p:stCondLst>
                              <p:cond delay="500"/>
                            </p:stCondLst>
                            <p:childTnLst>
                              <p:par>
                                <p:cTn id="32" presetID="10" presetClass="entr" presetSubtype="0" fill="hold" grpId="0" nodeType="afterEffect">
                                  <p:stCondLst>
                                    <p:cond delay="0"/>
                                  </p:stCondLst>
                                  <p:iterate type="wd">
                                    <p:tmPct val="5000"/>
                                  </p:iterate>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000"/>
                            </p:stCondLst>
                            <p:childTnLst>
                              <p:par>
                                <p:cTn id="36" presetID="10" presetClass="entr" presetSubtype="0" fill="hold" grpId="0" nodeType="afterEffect">
                                  <p:stCondLst>
                                    <p:cond delay="0"/>
                                  </p:stCondLst>
                                  <p:iterate type="wd">
                                    <p:tmPct val="5000"/>
                                  </p:iterate>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P spid="8" grpId="2" animBg="1"/>
      <p:bldP spid="8" grpId="3" animBg="1"/>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6095996" y="3771433"/>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557470"/>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Conclusion</a:t>
            </a:r>
            <a:endParaRPr dirty="0"/>
          </a:p>
        </p:txBody>
      </p:sp>
      <p:sp>
        <p:nvSpPr>
          <p:cNvPr id="6" name="Google Shape;259;p18">
            <a:extLst>
              <a:ext uri="{FF2B5EF4-FFF2-40B4-BE49-F238E27FC236}">
                <a16:creationId xmlns:a16="http://schemas.microsoft.com/office/drawing/2014/main" id="{C76F351F-231E-4E36-2C5A-E28433786903}"/>
              </a:ext>
            </a:extLst>
          </p:cNvPr>
          <p:cNvSpPr txBox="1"/>
          <p:nvPr/>
        </p:nvSpPr>
        <p:spPr>
          <a:xfrm>
            <a:off x="2932998" y="4326569"/>
            <a:ext cx="13553686" cy="1329595"/>
          </a:xfrm>
          <a:prstGeom prst="rect">
            <a:avLst/>
          </a:prstGeom>
          <a:noFill/>
          <a:ln>
            <a:noFill/>
          </a:ln>
        </p:spPr>
        <p:txBody>
          <a:bodyPr spcFirstLastPara="1" wrap="square" lIns="0" tIns="0" rIns="0" bIns="0" anchor="t" anchorCtr="0">
            <a:spAutoFit/>
          </a:bodyPr>
          <a:lstStyle/>
          <a:p>
            <a:pPr lvl="0">
              <a:lnSpc>
                <a:spcPct val="120000"/>
              </a:lnSpc>
            </a:pPr>
            <a:r>
              <a:rPr lang="en-IN" sz="3600" dirty="0">
                <a:solidFill>
                  <a:srgbClr val="FFFFFF"/>
                </a:solidFill>
                <a:latin typeface="Slabo 27px"/>
                <a:ea typeface="Slabo 27px"/>
                <a:cs typeface="Slabo 27px"/>
                <a:sym typeface="Slabo 27px"/>
              </a:rPr>
              <a:t>Including world knowledge improves the perceived quality of generated quests.</a:t>
            </a:r>
            <a:endParaRPr lang="en-US"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CB0ECF31-5D37-53A0-9E9B-40E5ED97732F}"/>
              </a:ext>
            </a:extLst>
          </p:cNvPr>
          <p:cNvSpPr txBox="1"/>
          <p:nvPr/>
        </p:nvSpPr>
        <p:spPr>
          <a:xfrm>
            <a:off x="2932997" y="6167006"/>
            <a:ext cx="13553687" cy="1329595"/>
          </a:xfrm>
          <a:prstGeom prst="rect">
            <a:avLst/>
          </a:prstGeom>
          <a:noFill/>
          <a:ln>
            <a:noFill/>
          </a:ln>
        </p:spPr>
        <p:txBody>
          <a:bodyPr spcFirstLastPara="1" wrap="square" lIns="0" tIns="0" rIns="0" bIns="0" anchor="t" anchorCtr="0">
            <a:spAutoFit/>
          </a:bodyPr>
          <a:lstStyle/>
          <a:p>
            <a:pPr lvl="0">
              <a:lnSpc>
                <a:spcPct val="120000"/>
              </a:lnSpc>
            </a:pPr>
            <a:r>
              <a:rPr lang="en-IN" sz="3600" dirty="0">
                <a:solidFill>
                  <a:srgbClr val="FFFFFF"/>
                </a:solidFill>
                <a:latin typeface="Slabo 27px"/>
                <a:ea typeface="Slabo 27px"/>
                <a:cs typeface="Slabo 27px"/>
                <a:sym typeface="Slabo 27px"/>
              </a:rPr>
              <a:t>Including information about entities directly mentioned in the related plot points produce quests that are most similar to actual quests.</a:t>
            </a:r>
            <a:endParaRPr lang="en-US" dirty="0">
              <a:latin typeface="Slabo 27px"/>
              <a:ea typeface="Slabo 27px"/>
              <a:cs typeface="Slabo 27px"/>
              <a:sym typeface="Slabo 27px"/>
            </a:endParaRPr>
          </a:p>
        </p:txBody>
      </p:sp>
      <p:sp>
        <p:nvSpPr>
          <p:cNvPr id="8" name="Google Shape;259;p18">
            <a:extLst>
              <a:ext uri="{FF2B5EF4-FFF2-40B4-BE49-F238E27FC236}">
                <a16:creationId xmlns:a16="http://schemas.microsoft.com/office/drawing/2014/main" id="{32A9663B-3CAB-DD85-3656-D1B0D4DA5466}"/>
              </a:ext>
            </a:extLst>
          </p:cNvPr>
          <p:cNvSpPr txBox="1"/>
          <p:nvPr/>
        </p:nvSpPr>
        <p:spPr>
          <a:xfrm>
            <a:off x="2045816" y="4326569"/>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
        <p:nvSpPr>
          <p:cNvPr id="10" name="Google Shape;259;p18">
            <a:extLst>
              <a:ext uri="{FF2B5EF4-FFF2-40B4-BE49-F238E27FC236}">
                <a16:creationId xmlns:a16="http://schemas.microsoft.com/office/drawing/2014/main" id="{D423F2F8-C2B6-4BF8-414A-468A382CF0F0}"/>
              </a:ext>
            </a:extLst>
          </p:cNvPr>
          <p:cNvSpPr txBox="1"/>
          <p:nvPr/>
        </p:nvSpPr>
        <p:spPr>
          <a:xfrm>
            <a:off x="2045816" y="6165343"/>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
        <p:nvSpPr>
          <p:cNvPr id="11" name="Google Shape;259;p18">
            <a:extLst>
              <a:ext uri="{FF2B5EF4-FFF2-40B4-BE49-F238E27FC236}">
                <a16:creationId xmlns:a16="http://schemas.microsoft.com/office/drawing/2014/main" id="{159079E7-BAC8-5449-0482-EFA4C38ECF25}"/>
              </a:ext>
            </a:extLst>
          </p:cNvPr>
          <p:cNvSpPr txBox="1"/>
          <p:nvPr/>
        </p:nvSpPr>
        <p:spPr>
          <a:xfrm>
            <a:off x="198120" y="9560903"/>
            <a:ext cx="471515"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24</a:t>
            </a:r>
            <a:endParaRPr lang="en-US" dirty="0">
              <a:latin typeface="Slabo 27px"/>
              <a:ea typeface="Slabo 27px"/>
              <a:cs typeface="Slabo 27px"/>
              <a:sym typeface="Slabo 27px"/>
            </a:endParaRPr>
          </a:p>
        </p:txBody>
      </p:sp>
      <p:sp>
        <p:nvSpPr>
          <p:cNvPr id="12" name="Google Shape;259;p18">
            <a:extLst>
              <a:ext uri="{FF2B5EF4-FFF2-40B4-BE49-F238E27FC236}">
                <a16:creationId xmlns:a16="http://schemas.microsoft.com/office/drawing/2014/main" id="{F4C6265D-DE99-A3B5-A1B1-815918294177}"/>
              </a:ext>
            </a:extLst>
          </p:cNvPr>
          <p:cNvSpPr txBox="1"/>
          <p:nvPr/>
        </p:nvSpPr>
        <p:spPr>
          <a:xfrm>
            <a:off x="2598112" y="2807796"/>
            <a:ext cx="13382936" cy="664797"/>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Impact of including world knowledge in quest generation from story plots</a:t>
            </a:r>
            <a:endParaRPr lang="en-US" sz="1600" dirty="0">
              <a:latin typeface="Slabo 27px"/>
              <a:ea typeface="Slabo 27px"/>
              <a:cs typeface="Slabo 27px"/>
              <a:sym typeface="Slabo 27px"/>
            </a:endParaRPr>
          </a:p>
        </p:txBody>
      </p:sp>
      <p:sp>
        <p:nvSpPr>
          <p:cNvPr id="13" name="Google Shape;574;p31">
            <a:extLst>
              <a:ext uri="{FF2B5EF4-FFF2-40B4-BE49-F238E27FC236}">
                <a16:creationId xmlns:a16="http://schemas.microsoft.com/office/drawing/2014/main" id="{04DEB24B-A3EB-A4B1-A6B4-39A157AF332C}"/>
              </a:ext>
            </a:extLst>
          </p:cNvPr>
          <p:cNvSpPr/>
          <p:nvPr/>
        </p:nvSpPr>
        <p:spPr>
          <a:xfrm>
            <a:off x="1823007" y="2882591"/>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6">
              <a:alphaModFix/>
            </a:blip>
            <a:stretch>
              <a:fillRect/>
            </a:stretch>
          </a:blipFill>
          <a:ln>
            <a:noFill/>
          </a:ln>
        </p:spPr>
        <p:txBody>
          <a:bodyPr/>
          <a:lstStyle/>
          <a:p>
            <a:endParaRPr lang="en-IN"/>
          </a:p>
        </p:txBody>
      </p:sp>
    </p:spTree>
    <p:extLst>
      <p:ext uri="{BB962C8B-B14F-4D97-AF65-F5344CB8AC3E}">
        <p14:creationId xmlns:p14="http://schemas.microsoft.com/office/powerpoint/2010/main" val="19919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5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5000"/>
                                  </p:iterate>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2000"/>
                            </p:stCondLst>
                            <p:childTnLst>
                              <p:par>
                                <p:cTn id="13" presetID="10" presetClass="entr" presetSubtype="0" fill="hold" grpId="0" nodeType="afterEffect">
                                  <p:stCondLst>
                                    <p:cond delay="0"/>
                                  </p:stCondLst>
                                  <p:iterate type="wd">
                                    <p:tmPct val="5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5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7" name="Google Shape;259;p18">
            <a:extLst>
              <a:ext uri="{FF2B5EF4-FFF2-40B4-BE49-F238E27FC236}">
                <a16:creationId xmlns:a16="http://schemas.microsoft.com/office/drawing/2014/main" id="{A7C9D91F-A33F-F340-344B-CD33D7F393B6}"/>
              </a:ext>
            </a:extLst>
          </p:cNvPr>
          <p:cNvSpPr txBox="1"/>
          <p:nvPr/>
        </p:nvSpPr>
        <p:spPr>
          <a:xfrm>
            <a:off x="3017439" y="3674556"/>
            <a:ext cx="12215254" cy="1477328"/>
          </a:xfrm>
          <a:prstGeom prst="rect">
            <a:avLst/>
          </a:prstGeom>
          <a:noFill/>
          <a:ln>
            <a:noFill/>
          </a:ln>
        </p:spPr>
        <p:txBody>
          <a:bodyPr spcFirstLastPara="1" wrap="square" lIns="0" tIns="0" rIns="0" bIns="0" anchor="t" anchorCtr="0">
            <a:spAutoFit/>
          </a:bodyPr>
          <a:lstStyle/>
          <a:p>
            <a:pPr lvl="0" algn="just">
              <a:lnSpc>
                <a:spcPct val="120000"/>
              </a:lnSpc>
            </a:pPr>
            <a:r>
              <a:rPr lang="en-IN" sz="4000" b="1" dirty="0">
                <a:solidFill>
                  <a:srgbClr val="FFFFFF"/>
                </a:solidFill>
                <a:latin typeface="Slabo 27px"/>
                <a:ea typeface="Slabo 27px"/>
                <a:cs typeface="Slabo 27px"/>
                <a:sym typeface="Slabo 27px"/>
              </a:rPr>
              <a:t>2. </a:t>
            </a:r>
            <a:r>
              <a:rPr lang="en-IN" sz="4000" dirty="0">
                <a:solidFill>
                  <a:srgbClr val="FFFFFF"/>
                </a:solidFill>
                <a:latin typeface="Slabo 27px"/>
                <a:ea typeface="Slabo 27px"/>
                <a:cs typeface="Slabo 27px"/>
                <a:sym typeface="Slabo 27px"/>
              </a:rPr>
              <a:t>An updated version of quests dataset, which now includes the game world Knowledge graphs.</a:t>
            </a:r>
          </a:p>
        </p:txBody>
      </p:sp>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Contributions</a:t>
            </a:r>
            <a:endParaRPr dirty="0"/>
          </a:p>
        </p:txBody>
      </p:sp>
      <p:sp>
        <p:nvSpPr>
          <p:cNvPr id="11" name="Google Shape;259;p18">
            <a:extLst>
              <a:ext uri="{FF2B5EF4-FFF2-40B4-BE49-F238E27FC236}">
                <a16:creationId xmlns:a16="http://schemas.microsoft.com/office/drawing/2014/main" id="{3C87933A-5C1F-DE87-EEE6-14E38FEC25CB}"/>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25</a:t>
            </a:r>
            <a:endParaRPr lang="en-US" dirty="0">
              <a:latin typeface="Slabo 27px"/>
              <a:ea typeface="Slabo 27px"/>
              <a:cs typeface="Slabo 27px"/>
              <a:sym typeface="Slabo 27px"/>
            </a:endParaRPr>
          </a:p>
        </p:txBody>
      </p:sp>
      <p:sp>
        <p:nvSpPr>
          <p:cNvPr id="95" name="Arrow: Right 94">
            <a:extLst>
              <a:ext uri="{FF2B5EF4-FFF2-40B4-BE49-F238E27FC236}">
                <a16:creationId xmlns:a16="http://schemas.microsoft.com/office/drawing/2014/main" id="{B64EB235-C9BE-78A4-3149-C8F857306C01}"/>
              </a:ext>
            </a:extLst>
          </p:cNvPr>
          <p:cNvSpPr/>
          <p:nvPr/>
        </p:nvSpPr>
        <p:spPr>
          <a:xfrm>
            <a:off x="8995416" y="4523260"/>
            <a:ext cx="1387367" cy="856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Plus Sign 95">
            <a:extLst>
              <a:ext uri="{FF2B5EF4-FFF2-40B4-BE49-F238E27FC236}">
                <a16:creationId xmlns:a16="http://schemas.microsoft.com/office/drawing/2014/main" id="{0FDBB04E-FAAA-DD12-086E-992C5B10AFC7}"/>
              </a:ext>
            </a:extLst>
          </p:cNvPr>
          <p:cNvSpPr/>
          <p:nvPr/>
        </p:nvSpPr>
        <p:spPr>
          <a:xfrm>
            <a:off x="5176107" y="4546410"/>
            <a:ext cx="810228" cy="810228"/>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7" name="Google Shape;259;p18">
            <a:extLst>
              <a:ext uri="{FF2B5EF4-FFF2-40B4-BE49-F238E27FC236}">
                <a16:creationId xmlns:a16="http://schemas.microsoft.com/office/drawing/2014/main" id="{F85F015C-502C-491B-6F8A-A2C1908BD770}"/>
              </a:ext>
            </a:extLst>
          </p:cNvPr>
          <p:cNvSpPr txBox="1"/>
          <p:nvPr/>
        </p:nvSpPr>
        <p:spPr>
          <a:xfrm>
            <a:off x="10755158" y="3605520"/>
            <a:ext cx="2181058" cy="2659190"/>
          </a:xfrm>
          <a:prstGeom prst="rect">
            <a:avLst/>
          </a:prstGeom>
          <a:noFill/>
          <a:ln>
            <a:noFill/>
          </a:ln>
        </p:spPr>
        <p:txBody>
          <a:bodyPr spcFirstLastPara="1" wrap="square" lIns="0" tIns="0" rIns="0" bIns="0" anchor="t" anchorCtr="0">
            <a:spAutoFit/>
          </a:bodyPr>
          <a:lstStyle/>
          <a:p>
            <a:pPr lvl="0" algn="ctr">
              <a:lnSpc>
                <a:spcPct val="120000"/>
              </a:lnSpc>
            </a:pPr>
            <a:r>
              <a:rPr lang="en-IN" sz="14400" dirty="0">
                <a:solidFill>
                  <a:srgbClr val="FFFFFF"/>
                </a:solidFill>
                <a:latin typeface="Slabo 27px"/>
                <a:ea typeface="Slabo 27px"/>
                <a:cs typeface="Slabo 27px"/>
                <a:sym typeface="Slabo 27px"/>
              </a:rPr>
              <a:t>🦙</a:t>
            </a:r>
          </a:p>
        </p:txBody>
      </p:sp>
      <p:grpSp>
        <p:nvGrpSpPr>
          <p:cNvPr id="98" name="Group 97">
            <a:extLst>
              <a:ext uri="{FF2B5EF4-FFF2-40B4-BE49-F238E27FC236}">
                <a16:creationId xmlns:a16="http://schemas.microsoft.com/office/drawing/2014/main" id="{D34FC5B4-5BAD-C3B0-A95B-7A9EC326DFC2}"/>
              </a:ext>
            </a:extLst>
          </p:cNvPr>
          <p:cNvGrpSpPr/>
          <p:nvPr/>
        </p:nvGrpSpPr>
        <p:grpSpPr>
          <a:xfrm>
            <a:off x="4578603" y="3466171"/>
            <a:ext cx="2930668" cy="3229169"/>
            <a:chOff x="4650459" y="4955836"/>
            <a:chExt cx="2930668" cy="3229169"/>
          </a:xfrm>
        </p:grpSpPr>
        <p:pic>
          <p:nvPicPr>
            <p:cNvPr id="99" name="Picture 10">
              <a:extLst>
                <a:ext uri="{FF2B5EF4-FFF2-40B4-BE49-F238E27FC236}">
                  <a16:creationId xmlns:a16="http://schemas.microsoft.com/office/drawing/2014/main" id="{C0F6580A-B251-F258-A701-3A147DC8C93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50459" y="4955836"/>
              <a:ext cx="2930668" cy="2930668"/>
            </a:xfrm>
            <a:prstGeom prst="rect">
              <a:avLst/>
            </a:prstGeom>
          </p:spPr>
        </p:pic>
        <p:sp>
          <p:nvSpPr>
            <p:cNvPr id="100" name="Google Shape;259;p18">
              <a:extLst>
                <a:ext uri="{FF2B5EF4-FFF2-40B4-BE49-F238E27FC236}">
                  <a16:creationId xmlns:a16="http://schemas.microsoft.com/office/drawing/2014/main" id="{A37FC5D2-AC02-FBBE-C252-192A9C99F210}"/>
                </a:ext>
              </a:extLst>
            </p:cNvPr>
            <p:cNvSpPr txBox="1"/>
            <p:nvPr/>
          </p:nvSpPr>
          <p:spPr>
            <a:xfrm>
              <a:off x="5106720" y="7741807"/>
              <a:ext cx="1902941" cy="44319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plot points</a:t>
              </a:r>
              <a:endParaRPr lang="en-US" sz="1050" dirty="0">
                <a:latin typeface="Slabo 27px"/>
                <a:ea typeface="Slabo 27px"/>
                <a:cs typeface="Slabo 27px"/>
                <a:sym typeface="Slabo 27px"/>
              </a:endParaRPr>
            </a:p>
          </p:txBody>
        </p:sp>
      </p:grpSp>
      <p:sp>
        <p:nvSpPr>
          <p:cNvPr id="101" name="Oval 100">
            <a:extLst>
              <a:ext uri="{FF2B5EF4-FFF2-40B4-BE49-F238E27FC236}">
                <a16:creationId xmlns:a16="http://schemas.microsoft.com/office/drawing/2014/main" id="{42867BB1-B15C-FC7A-1EEB-B26E580B44C8}"/>
              </a:ext>
            </a:extLst>
          </p:cNvPr>
          <p:cNvSpPr/>
          <p:nvPr/>
        </p:nvSpPr>
        <p:spPr>
          <a:xfrm>
            <a:off x="1955488" y="4163498"/>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F6408139-F827-014F-D678-AB5342BE67DA}"/>
              </a:ext>
            </a:extLst>
          </p:cNvPr>
          <p:cNvSpPr/>
          <p:nvPr/>
        </p:nvSpPr>
        <p:spPr>
          <a:xfrm>
            <a:off x="2025728" y="5258994"/>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a:extLst>
              <a:ext uri="{FF2B5EF4-FFF2-40B4-BE49-F238E27FC236}">
                <a16:creationId xmlns:a16="http://schemas.microsoft.com/office/drawing/2014/main" id="{5A688CF0-6064-33B3-B681-94414415B5E8}"/>
              </a:ext>
            </a:extLst>
          </p:cNvPr>
          <p:cNvSpPr/>
          <p:nvPr/>
        </p:nvSpPr>
        <p:spPr>
          <a:xfrm>
            <a:off x="2954790" y="4163498"/>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248C92E4-5474-3499-BBC0-0224DDB06696}"/>
              </a:ext>
            </a:extLst>
          </p:cNvPr>
          <p:cNvSpPr/>
          <p:nvPr/>
        </p:nvSpPr>
        <p:spPr>
          <a:xfrm>
            <a:off x="3745979" y="5692430"/>
            <a:ext cx="483062" cy="4830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608B10C5-7F72-B33E-8CF0-863FD0FE3DD0}"/>
              </a:ext>
            </a:extLst>
          </p:cNvPr>
          <p:cNvSpPr/>
          <p:nvPr/>
        </p:nvSpPr>
        <p:spPr>
          <a:xfrm>
            <a:off x="1253517" y="5017463"/>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09AFE809-88BF-4AD8-150D-1BD01D115B09}"/>
              </a:ext>
            </a:extLst>
          </p:cNvPr>
          <p:cNvSpPr/>
          <p:nvPr/>
        </p:nvSpPr>
        <p:spPr>
          <a:xfrm>
            <a:off x="2985133" y="5261365"/>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C63727CF-D59E-5457-098D-D22F3A2CE45C}"/>
              </a:ext>
            </a:extLst>
          </p:cNvPr>
          <p:cNvSpPr/>
          <p:nvPr/>
        </p:nvSpPr>
        <p:spPr>
          <a:xfrm>
            <a:off x="3579640" y="3968423"/>
            <a:ext cx="483062" cy="48306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9" name="Oval 108">
            <a:extLst>
              <a:ext uri="{FF2B5EF4-FFF2-40B4-BE49-F238E27FC236}">
                <a16:creationId xmlns:a16="http://schemas.microsoft.com/office/drawing/2014/main" id="{6428B41E-1135-E160-A85F-EF614BE40A51}"/>
              </a:ext>
            </a:extLst>
          </p:cNvPr>
          <p:cNvSpPr/>
          <p:nvPr/>
        </p:nvSpPr>
        <p:spPr>
          <a:xfrm>
            <a:off x="1469381" y="5654012"/>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0" name="Oval 109">
            <a:extLst>
              <a:ext uri="{FF2B5EF4-FFF2-40B4-BE49-F238E27FC236}">
                <a16:creationId xmlns:a16="http://schemas.microsoft.com/office/drawing/2014/main" id="{64D711DC-3F93-3942-45F9-C837B44A442F}"/>
              </a:ext>
            </a:extLst>
          </p:cNvPr>
          <p:cNvSpPr/>
          <p:nvPr/>
        </p:nvSpPr>
        <p:spPr>
          <a:xfrm>
            <a:off x="3793594" y="4664405"/>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2" name="Oval 111">
            <a:extLst>
              <a:ext uri="{FF2B5EF4-FFF2-40B4-BE49-F238E27FC236}">
                <a16:creationId xmlns:a16="http://schemas.microsoft.com/office/drawing/2014/main" id="{E5F54216-86C2-1BC4-BDDB-A959A188FF8C}"/>
              </a:ext>
            </a:extLst>
          </p:cNvPr>
          <p:cNvSpPr/>
          <p:nvPr/>
        </p:nvSpPr>
        <p:spPr>
          <a:xfrm>
            <a:off x="4335385" y="5416772"/>
            <a:ext cx="483062" cy="48306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113" name="Straight Connector 112">
            <a:extLst>
              <a:ext uri="{FF2B5EF4-FFF2-40B4-BE49-F238E27FC236}">
                <a16:creationId xmlns:a16="http://schemas.microsoft.com/office/drawing/2014/main" id="{41CF4DFD-368E-B793-E305-851C95EA0744}"/>
              </a:ext>
            </a:extLst>
          </p:cNvPr>
          <p:cNvCxnSpPr>
            <a:cxnSpLocks/>
            <a:stCxn id="101" idx="6"/>
            <a:endCxn id="103" idx="2"/>
          </p:cNvCxnSpPr>
          <p:nvPr/>
        </p:nvCxnSpPr>
        <p:spPr>
          <a:xfrm>
            <a:off x="2438550" y="4405029"/>
            <a:ext cx="51624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1E7FA7B-0634-E31F-B26E-2CAAE3E2FA7E}"/>
              </a:ext>
            </a:extLst>
          </p:cNvPr>
          <p:cNvCxnSpPr>
            <a:cxnSpLocks/>
            <a:stCxn id="101" idx="4"/>
            <a:endCxn id="102" idx="0"/>
          </p:cNvCxnSpPr>
          <p:nvPr/>
        </p:nvCxnSpPr>
        <p:spPr>
          <a:xfrm>
            <a:off x="2197019" y="4646560"/>
            <a:ext cx="70240" cy="61243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42B31C4-4D86-F6D8-7829-8568E64A7F53}"/>
              </a:ext>
            </a:extLst>
          </p:cNvPr>
          <p:cNvCxnSpPr>
            <a:cxnSpLocks/>
            <a:stCxn id="106" idx="4"/>
            <a:endCxn id="109" idx="1"/>
          </p:cNvCxnSpPr>
          <p:nvPr/>
        </p:nvCxnSpPr>
        <p:spPr>
          <a:xfrm>
            <a:off x="1495048" y="5500525"/>
            <a:ext cx="45076" cy="22423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8BC0A77-AE49-9989-18EE-AC7E86A9A659}"/>
              </a:ext>
            </a:extLst>
          </p:cNvPr>
          <p:cNvCxnSpPr>
            <a:cxnSpLocks/>
            <a:stCxn id="109" idx="7"/>
            <a:endCxn id="102" idx="3"/>
          </p:cNvCxnSpPr>
          <p:nvPr/>
        </p:nvCxnSpPr>
        <p:spPr>
          <a:xfrm flipV="1">
            <a:off x="1881700" y="5671313"/>
            <a:ext cx="214771" cy="53442"/>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FA42C2-87CB-E30F-3F2D-0BDB7C2AD17E}"/>
              </a:ext>
            </a:extLst>
          </p:cNvPr>
          <p:cNvCxnSpPr>
            <a:cxnSpLocks/>
            <a:stCxn id="101" idx="5"/>
            <a:endCxn id="107" idx="1"/>
          </p:cNvCxnSpPr>
          <p:nvPr/>
        </p:nvCxnSpPr>
        <p:spPr>
          <a:xfrm>
            <a:off x="2367807" y="4575817"/>
            <a:ext cx="688069" cy="75629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536E543-AC82-8965-72A9-D5F8E9008332}"/>
              </a:ext>
            </a:extLst>
          </p:cNvPr>
          <p:cNvCxnSpPr>
            <a:cxnSpLocks/>
            <a:stCxn id="103" idx="4"/>
            <a:endCxn id="107" idx="0"/>
          </p:cNvCxnSpPr>
          <p:nvPr/>
        </p:nvCxnSpPr>
        <p:spPr>
          <a:xfrm>
            <a:off x="3196321" y="4646560"/>
            <a:ext cx="30343" cy="61480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37333F-C436-405E-234F-6D35B561FCBD}"/>
              </a:ext>
            </a:extLst>
          </p:cNvPr>
          <p:cNvCxnSpPr>
            <a:cxnSpLocks/>
            <a:stCxn id="107" idx="7"/>
            <a:endCxn id="110" idx="3"/>
          </p:cNvCxnSpPr>
          <p:nvPr/>
        </p:nvCxnSpPr>
        <p:spPr>
          <a:xfrm flipV="1">
            <a:off x="3397452" y="5076724"/>
            <a:ext cx="466885" cy="25538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EBA224E-871D-3BB4-30CD-3FCFBC2478C7}"/>
              </a:ext>
            </a:extLst>
          </p:cNvPr>
          <p:cNvCxnSpPr>
            <a:cxnSpLocks/>
            <a:stCxn id="107" idx="5"/>
            <a:endCxn id="104" idx="1"/>
          </p:cNvCxnSpPr>
          <p:nvPr/>
        </p:nvCxnSpPr>
        <p:spPr>
          <a:xfrm>
            <a:off x="3397452" y="5673684"/>
            <a:ext cx="419270" cy="89489"/>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2F19659-0A54-B5AC-402D-8FBDB32D4C7D}"/>
              </a:ext>
            </a:extLst>
          </p:cNvPr>
          <p:cNvCxnSpPr>
            <a:cxnSpLocks/>
            <a:stCxn id="110" idx="4"/>
            <a:endCxn id="104" idx="0"/>
          </p:cNvCxnSpPr>
          <p:nvPr/>
        </p:nvCxnSpPr>
        <p:spPr>
          <a:xfrm flipH="1">
            <a:off x="3987510" y="5147467"/>
            <a:ext cx="47615" cy="544963"/>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2E8D36C-21CE-9390-B4D0-E1B34D030F20}"/>
              </a:ext>
            </a:extLst>
          </p:cNvPr>
          <p:cNvCxnSpPr>
            <a:cxnSpLocks/>
            <a:stCxn id="104" idx="6"/>
            <a:endCxn id="112" idx="3"/>
          </p:cNvCxnSpPr>
          <p:nvPr/>
        </p:nvCxnSpPr>
        <p:spPr>
          <a:xfrm flipV="1">
            <a:off x="4229041" y="5829091"/>
            <a:ext cx="177087" cy="10487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9A5C2B-1B6D-0CA6-1B2C-69B2B574011C}"/>
              </a:ext>
            </a:extLst>
          </p:cNvPr>
          <p:cNvCxnSpPr>
            <a:cxnSpLocks/>
            <a:stCxn id="108" idx="4"/>
            <a:endCxn id="110" idx="1"/>
          </p:cNvCxnSpPr>
          <p:nvPr/>
        </p:nvCxnSpPr>
        <p:spPr>
          <a:xfrm>
            <a:off x="3821171" y="4451485"/>
            <a:ext cx="43166" cy="283663"/>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6" name="Google Shape;259;p18">
            <a:extLst>
              <a:ext uri="{FF2B5EF4-FFF2-40B4-BE49-F238E27FC236}">
                <a16:creationId xmlns:a16="http://schemas.microsoft.com/office/drawing/2014/main" id="{2A9520D9-0032-8ADF-9169-8CF5BF730B50}"/>
              </a:ext>
            </a:extLst>
          </p:cNvPr>
          <p:cNvSpPr txBox="1"/>
          <p:nvPr/>
        </p:nvSpPr>
        <p:spPr>
          <a:xfrm>
            <a:off x="3036372" y="2503028"/>
            <a:ext cx="12215254" cy="738664"/>
          </a:xfrm>
          <a:prstGeom prst="rect">
            <a:avLst/>
          </a:prstGeom>
          <a:noFill/>
          <a:ln>
            <a:noFill/>
          </a:ln>
        </p:spPr>
        <p:txBody>
          <a:bodyPr spcFirstLastPara="1" wrap="square" lIns="0" tIns="0" rIns="0" bIns="0" anchor="t" anchorCtr="0">
            <a:spAutoFit/>
          </a:bodyPr>
          <a:lstStyle/>
          <a:p>
            <a:pPr lvl="0" algn="just">
              <a:lnSpc>
                <a:spcPct val="120000"/>
              </a:lnSpc>
            </a:pPr>
            <a:r>
              <a:rPr lang="en-IN" sz="4000" b="1" dirty="0">
                <a:solidFill>
                  <a:srgbClr val="FFFFFF"/>
                </a:solidFill>
                <a:latin typeface="Slabo 27px"/>
                <a:ea typeface="Slabo 27px"/>
                <a:cs typeface="Slabo 27px"/>
                <a:sym typeface="Slabo 27px"/>
              </a:rPr>
              <a:t>1. </a:t>
            </a:r>
            <a:r>
              <a:rPr lang="en-IN" sz="4000" dirty="0">
                <a:solidFill>
                  <a:srgbClr val="FFFFFF"/>
                </a:solidFill>
                <a:latin typeface="Slabo 27px"/>
                <a:ea typeface="Slabo 27px"/>
                <a:cs typeface="Slabo 27px"/>
                <a:sym typeface="Slabo 27px"/>
              </a:rPr>
              <a:t>A systematic and reproducible quest generation framework</a:t>
            </a:r>
          </a:p>
        </p:txBody>
      </p:sp>
      <p:grpSp>
        <p:nvGrpSpPr>
          <p:cNvPr id="128" name="Group 127">
            <a:extLst>
              <a:ext uri="{FF2B5EF4-FFF2-40B4-BE49-F238E27FC236}">
                <a16:creationId xmlns:a16="http://schemas.microsoft.com/office/drawing/2014/main" id="{F272591B-BAAE-30D1-EC41-11C916E281BC}"/>
              </a:ext>
            </a:extLst>
          </p:cNvPr>
          <p:cNvGrpSpPr/>
          <p:nvPr/>
        </p:nvGrpSpPr>
        <p:grpSpPr>
          <a:xfrm>
            <a:off x="2458523" y="5378046"/>
            <a:ext cx="2503619" cy="4075711"/>
            <a:chOff x="2406545" y="3804609"/>
            <a:chExt cx="2503619" cy="4075711"/>
          </a:xfrm>
        </p:grpSpPr>
        <p:pic>
          <p:nvPicPr>
            <p:cNvPr id="129" name="Picture 128" descr="A screen shot of a computer screen&#10;&#10;Description automatically generated">
              <a:extLst>
                <a:ext uri="{FF2B5EF4-FFF2-40B4-BE49-F238E27FC236}">
                  <a16:creationId xmlns:a16="http://schemas.microsoft.com/office/drawing/2014/main" id="{B273CAE4-1F87-4343-2AEF-D9DD9A4D0D0B}"/>
                </a:ext>
              </a:extLst>
            </p:cNvPr>
            <p:cNvPicPr>
              <a:picLocks noChangeAspect="1"/>
            </p:cNvPicPr>
            <p:nvPr/>
          </p:nvPicPr>
          <p:blipFill>
            <a:blip r:embed="rId7"/>
            <a:stretch>
              <a:fillRect/>
            </a:stretch>
          </p:blipFill>
          <p:spPr>
            <a:xfrm>
              <a:off x="2406545" y="3804609"/>
              <a:ext cx="2503619" cy="3558646"/>
            </a:xfrm>
            <a:prstGeom prst="rect">
              <a:avLst/>
            </a:prstGeom>
          </p:spPr>
        </p:pic>
        <p:sp>
          <p:nvSpPr>
            <p:cNvPr id="130" name="Google Shape;259;p18">
              <a:extLst>
                <a:ext uri="{FF2B5EF4-FFF2-40B4-BE49-F238E27FC236}">
                  <a16:creationId xmlns:a16="http://schemas.microsoft.com/office/drawing/2014/main" id="{B329F6E5-A3A3-FF71-5AE5-F633B8C10B44}"/>
                </a:ext>
              </a:extLst>
            </p:cNvPr>
            <p:cNvSpPr txBox="1"/>
            <p:nvPr/>
          </p:nvSpPr>
          <p:spPr>
            <a:xfrm>
              <a:off x="2731724" y="7363255"/>
              <a:ext cx="1853259"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plot points</a:t>
              </a:r>
            </a:p>
          </p:txBody>
        </p:sp>
      </p:grpSp>
      <p:grpSp>
        <p:nvGrpSpPr>
          <p:cNvPr id="131" name="Group 130">
            <a:extLst>
              <a:ext uri="{FF2B5EF4-FFF2-40B4-BE49-F238E27FC236}">
                <a16:creationId xmlns:a16="http://schemas.microsoft.com/office/drawing/2014/main" id="{82CA9EBD-DB1C-6783-7575-68B2466A0D04}"/>
              </a:ext>
            </a:extLst>
          </p:cNvPr>
          <p:cNvGrpSpPr/>
          <p:nvPr/>
        </p:nvGrpSpPr>
        <p:grpSpPr>
          <a:xfrm>
            <a:off x="11619582" y="5551515"/>
            <a:ext cx="5873088" cy="3712175"/>
            <a:chOff x="2295422" y="3651194"/>
            <a:chExt cx="5873088" cy="3712175"/>
          </a:xfrm>
        </p:grpSpPr>
        <p:pic>
          <p:nvPicPr>
            <p:cNvPr id="132" name="Picture 131">
              <a:extLst>
                <a:ext uri="{FF2B5EF4-FFF2-40B4-BE49-F238E27FC236}">
                  <a16:creationId xmlns:a16="http://schemas.microsoft.com/office/drawing/2014/main" id="{D3063F5E-5CF8-C18E-BE49-8D404E2D1A5F}"/>
                </a:ext>
              </a:extLst>
            </p:cNvPr>
            <p:cNvPicPr>
              <a:picLocks noChangeAspect="1"/>
            </p:cNvPicPr>
            <p:nvPr/>
          </p:nvPicPr>
          <p:blipFill>
            <a:blip r:embed="rId8">
              <a:extLst>
                <a:ext uri="{837473B0-CC2E-450A-ABE3-18F120FF3D39}">
                  <a1611:picAttrSrcUrl xmlns:a1611="http://schemas.microsoft.com/office/drawing/2016/11/main" r:id="rId9"/>
                </a:ext>
              </a:extLst>
            </a:blip>
            <a:srcRect/>
            <a:stretch/>
          </p:blipFill>
          <p:spPr>
            <a:xfrm rot="16200000">
              <a:off x="3634411" y="2312205"/>
              <a:ext cx="3195109" cy="5873088"/>
            </a:xfrm>
            <a:prstGeom prst="rect">
              <a:avLst/>
            </a:prstGeom>
          </p:spPr>
        </p:pic>
        <p:sp>
          <p:nvSpPr>
            <p:cNvPr id="133" name="Google Shape;259;p18">
              <a:extLst>
                <a:ext uri="{FF2B5EF4-FFF2-40B4-BE49-F238E27FC236}">
                  <a16:creationId xmlns:a16="http://schemas.microsoft.com/office/drawing/2014/main" id="{399D9F58-FB2D-AA76-E9DF-79DBE1440001}"/>
                </a:ext>
              </a:extLst>
            </p:cNvPr>
            <p:cNvSpPr txBox="1"/>
            <p:nvPr/>
          </p:nvSpPr>
          <p:spPr>
            <a:xfrm>
              <a:off x="3192270" y="3905910"/>
              <a:ext cx="4184250" cy="738664"/>
            </a:xfrm>
            <a:prstGeom prst="rect">
              <a:avLst/>
            </a:prstGeom>
            <a:noFill/>
            <a:ln>
              <a:noFill/>
            </a:ln>
          </p:spPr>
          <p:txBody>
            <a:bodyPr spcFirstLastPara="1" wrap="square" lIns="0" tIns="0" rIns="0" bIns="0" anchor="t" anchorCtr="0">
              <a:spAutoFit/>
            </a:bodyPr>
            <a:lstStyle/>
            <a:p>
              <a:pPr lvl="0" algn="ctr">
                <a:lnSpc>
                  <a:spcPct val="120000"/>
                </a:lnSpc>
              </a:pPr>
              <a:r>
                <a:rPr lang="en-IN" sz="2000" dirty="0">
                  <a:solidFill>
                    <a:schemeClr val="tx1">
                      <a:lumMod val="95000"/>
                      <a:lumOff val="5000"/>
                    </a:schemeClr>
                  </a:solidFill>
                  <a:latin typeface="Selawik" panose="020F0502020204030204" pitchFamily="34" charset="0"/>
                  <a:ea typeface="Slabo 27px"/>
                  <a:cs typeface="Slabo 27px"/>
                  <a:sym typeface="Slabo 27px"/>
                </a:rPr>
                <a:t>Help Korgan Recover the Book of </a:t>
              </a:r>
              <a:r>
                <a:rPr lang="en-IN" sz="2000" dirty="0" err="1">
                  <a:solidFill>
                    <a:schemeClr val="tx1">
                      <a:lumMod val="95000"/>
                      <a:lumOff val="5000"/>
                    </a:schemeClr>
                  </a:solidFill>
                  <a:latin typeface="Selawik" panose="020F0502020204030204" pitchFamily="34" charset="0"/>
                  <a:ea typeface="Slabo 27px"/>
                  <a:cs typeface="Slabo 27px"/>
                  <a:sym typeface="Slabo 27px"/>
                </a:rPr>
                <a:t>Kaza</a:t>
              </a:r>
              <a:endParaRPr lang="en-US" sz="1050" dirty="0">
                <a:solidFill>
                  <a:schemeClr val="tx1">
                    <a:lumMod val="95000"/>
                    <a:lumOff val="5000"/>
                  </a:schemeClr>
                </a:solidFill>
                <a:latin typeface="Selawik" panose="020F0502020204030204" pitchFamily="34" charset="0"/>
                <a:ea typeface="Slabo 27px"/>
                <a:cs typeface="Slabo 27px"/>
                <a:sym typeface="Slabo 27px"/>
              </a:endParaRPr>
            </a:p>
          </p:txBody>
        </p:sp>
        <p:sp>
          <p:nvSpPr>
            <p:cNvPr id="134" name="Google Shape;259;p18">
              <a:extLst>
                <a:ext uri="{FF2B5EF4-FFF2-40B4-BE49-F238E27FC236}">
                  <a16:creationId xmlns:a16="http://schemas.microsoft.com/office/drawing/2014/main" id="{FF738A45-6717-BC92-F15F-3332650F8787}"/>
                </a:ext>
              </a:extLst>
            </p:cNvPr>
            <p:cNvSpPr txBox="1"/>
            <p:nvPr/>
          </p:nvSpPr>
          <p:spPr>
            <a:xfrm>
              <a:off x="3192270" y="4669438"/>
              <a:ext cx="4184249" cy="664797"/>
            </a:xfrm>
            <a:prstGeom prst="rect">
              <a:avLst/>
            </a:prstGeom>
            <a:noFill/>
            <a:ln>
              <a:noFill/>
            </a:ln>
          </p:spPr>
          <p:txBody>
            <a:bodyPr spcFirstLastPara="1" wrap="square" lIns="0" tIns="0" rIns="0" bIns="0" anchor="t" anchorCtr="0">
              <a:spAutoFit/>
            </a:bodyPr>
            <a:lstStyle/>
            <a:p>
              <a:pPr lvl="0" algn="ctr">
                <a:lnSpc>
                  <a:spcPct val="120000"/>
                </a:lnSpc>
              </a:pPr>
              <a:r>
                <a:rPr lang="en-IN" sz="1800" dirty="0">
                  <a:solidFill>
                    <a:schemeClr val="tx1">
                      <a:lumMod val="85000"/>
                      <a:lumOff val="15000"/>
                    </a:schemeClr>
                  </a:solidFill>
                  <a:latin typeface="Selawik Light" panose="020B0502040204020203" pitchFamily="34" charset="0"/>
                  <a:ea typeface="Slabo 27px"/>
                  <a:cs typeface="Slabo 27px"/>
                  <a:sym typeface="Slabo 27px"/>
                </a:rPr>
                <a:t>bring the Book of </a:t>
              </a:r>
              <a:r>
                <a:rPr lang="en-IN" sz="1800" dirty="0" err="1">
                  <a:solidFill>
                    <a:schemeClr val="tx1">
                      <a:lumMod val="85000"/>
                      <a:lumOff val="15000"/>
                    </a:schemeClr>
                  </a:solidFill>
                  <a:latin typeface="Selawik Light" panose="020B0502040204020203" pitchFamily="34" charset="0"/>
                  <a:ea typeface="Slabo 27px"/>
                  <a:cs typeface="Slabo 27px"/>
                  <a:sym typeface="Slabo 27px"/>
                </a:rPr>
                <a:t>Kaza</a:t>
              </a:r>
              <a:r>
                <a:rPr lang="en-IN" sz="1800" dirty="0">
                  <a:solidFill>
                    <a:schemeClr val="tx1">
                      <a:lumMod val="85000"/>
                      <a:lumOff val="15000"/>
                    </a:schemeClr>
                  </a:solidFill>
                  <a:latin typeface="Selawik Light" panose="020B0502040204020203" pitchFamily="34" charset="0"/>
                  <a:ea typeface="Slabo 27px"/>
                  <a:cs typeface="Slabo 27px"/>
                  <a:sym typeface="Slabo 27px"/>
                </a:rPr>
                <a:t> to the book collector</a:t>
              </a:r>
              <a:endParaRPr lang="en-US" sz="900" dirty="0">
                <a:solidFill>
                  <a:schemeClr val="tx1">
                    <a:lumMod val="85000"/>
                    <a:lumOff val="15000"/>
                  </a:schemeClr>
                </a:solidFill>
                <a:latin typeface="Selawik Light" panose="020B0502040204020203" pitchFamily="34" charset="0"/>
                <a:ea typeface="Slabo 27px"/>
                <a:cs typeface="Slabo 27px"/>
                <a:sym typeface="Slabo 27px"/>
              </a:endParaRPr>
            </a:p>
          </p:txBody>
        </p:sp>
        <p:sp>
          <p:nvSpPr>
            <p:cNvPr id="135" name="Google Shape;259;p18">
              <a:extLst>
                <a:ext uri="{FF2B5EF4-FFF2-40B4-BE49-F238E27FC236}">
                  <a16:creationId xmlns:a16="http://schemas.microsoft.com/office/drawing/2014/main" id="{53033247-B731-A3E8-38D7-6116967F9EA8}"/>
                </a:ext>
              </a:extLst>
            </p:cNvPr>
            <p:cNvSpPr txBox="1"/>
            <p:nvPr/>
          </p:nvSpPr>
          <p:spPr>
            <a:xfrm>
              <a:off x="3192271" y="5435459"/>
              <a:ext cx="4184248" cy="886397"/>
            </a:xfrm>
            <a:prstGeom prst="rect">
              <a:avLst/>
            </a:prstGeom>
            <a:noFill/>
            <a:ln>
              <a:noFill/>
            </a:ln>
          </p:spPr>
          <p:txBody>
            <a:bodyPr spcFirstLastPara="1" wrap="square" lIns="0" tIns="0" rIns="0" bIns="0" anchor="t" anchorCtr="0">
              <a:spAutoFit/>
            </a:bodyPr>
            <a:lstStyle/>
            <a:p>
              <a:pPr lvl="0" algn="ctr">
                <a:lnSpc>
                  <a:spcPct val="120000"/>
                </a:lnSpc>
              </a:pPr>
              <a:r>
                <a:rPr lang="en-IN" sz="1600" dirty="0">
                  <a:solidFill>
                    <a:schemeClr val="tx1">
                      <a:lumMod val="75000"/>
                      <a:lumOff val="25000"/>
                    </a:schemeClr>
                  </a:solidFill>
                  <a:latin typeface="Selawik Light" panose="020B0502040204020203" pitchFamily="34" charset="0"/>
                  <a:ea typeface="Slabo 27px"/>
                  <a:cs typeface="Slabo 27px"/>
                  <a:sym typeface="Slabo 27px"/>
                </a:rPr>
                <a:t>- Head to a tomb over in the lower crypts of the Graveyard District</a:t>
              </a:r>
            </a:p>
            <a:p>
              <a:pPr lvl="0" algn="ctr">
                <a:lnSpc>
                  <a:spcPct val="120000"/>
                </a:lnSpc>
              </a:pPr>
              <a:r>
                <a:rPr lang="en-IN" sz="1600" dirty="0">
                  <a:solidFill>
                    <a:schemeClr val="tx1">
                      <a:lumMod val="75000"/>
                      <a:lumOff val="25000"/>
                    </a:schemeClr>
                  </a:solidFill>
                  <a:latin typeface="Selawik Light" panose="020B0502040204020203" pitchFamily="34" charset="0"/>
                  <a:ea typeface="Slabo 27px"/>
                  <a:cs typeface="Slabo 27px"/>
                  <a:sym typeface="Slabo 27px"/>
                </a:rPr>
                <a:t>- find the Book of </a:t>
              </a:r>
              <a:r>
                <a:rPr lang="en-IN" sz="1600" dirty="0" err="1">
                  <a:solidFill>
                    <a:schemeClr val="tx1">
                      <a:lumMod val="75000"/>
                      <a:lumOff val="25000"/>
                    </a:schemeClr>
                  </a:solidFill>
                  <a:latin typeface="Selawik Light" panose="020B0502040204020203" pitchFamily="34" charset="0"/>
                  <a:ea typeface="Slabo 27px"/>
                  <a:cs typeface="Slabo 27px"/>
                  <a:sym typeface="Slabo 27px"/>
                </a:rPr>
                <a:t>Kaza</a:t>
              </a:r>
              <a:r>
                <a:rPr lang="en-IN" sz="1600" dirty="0">
                  <a:solidFill>
                    <a:schemeClr val="tx1">
                      <a:lumMod val="75000"/>
                      <a:lumOff val="25000"/>
                    </a:schemeClr>
                  </a:solidFill>
                  <a:latin typeface="Selawik Light" panose="020B0502040204020203" pitchFamily="34" charset="0"/>
                  <a:ea typeface="Slabo 27px"/>
                  <a:cs typeface="Slabo 27px"/>
                  <a:sym typeface="Slabo 27px"/>
                </a:rPr>
                <a:t> with Korgan </a:t>
              </a:r>
              <a:r>
                <a:rPr lang="en-IN" sz="1600" dirty="0" err="1">
                  <a:solidFill>
                    <a:schemeClr val="tx1">
                      <a:lumMod val="75000"/>
                      <a:lumOff val="25000"/>
                    </a:schemeClr>
                  </a:solidFill>
                  <a:latin typeface="Selawik Light" panose="020B0502040204020203" pitchFamily="34" charset="0"/>
                  <a:ea typeface="Slabo 27px"/>
                  <a:cs typeface="Slabo 27px"/>
                  <a:sym typeface="Slabo 27px"/>
                </a:rPr>
                <a:t>Bloodaxe</a:t>
              </a:r>
              <a:endParaRPr lang="en-US" sz="800" dirty="0">
                <a:solidFill>
                  <a:schemeClr val="tx1">
                    <a:lumMod val="75000"/>
                    <a:lumOff val="25000"/>
                  </a:schemeClr>
                </a:solidFill>
                <a:latin typeface="Selawik Light" panose="020B0502040204020203" pitchFamily="34" charset="0"/>
                <a:ea typeface="Slabo 27px"/>
                <a:cs typeface="Slabo 27px"/>
                <a:sym typeface="Slabo 27px"/>
              </a:endParaRPr>
            </a:p>
          </p:txBody>
        </p:sp>
        <p:sp>
          <p:nvSpPr>
            <p:cNvPr id="136" name="Google Shape;259;p18">
              <a:extLst>
                <a:ext uri="{FF2B5EF4-FFF2-40B4-BE49-F238E27FC236}">
                  <a16:creationId xmlns:a16="http://schemas.microsoft.com/office/drawing/2014/main" id="{9528AD21-3303-F854-6C96-5B68A391B7E6}"/>
                </a:ext>
              </a:extLst>
            </p:cNvPr>
            <p:cNvSpPr txBox="1"/>
            <p:nvPr/>
          </p:nvSpPr>
          <p:spPr>
            <a:xfrm>
              <a:off x="3964198" y="6846304"/>
              <a:ext cx="2469484" cy="5170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2800" i="0" u="none" strike="noStrike" cap="none" dirty="0">
                  <a:solidFill>
                    <a:srgbClr val="FFFFFF"/>
                  </a:solidFill>
                  <a:latin typeface="Slabo 27px"/>
                  <a:ea typeface="Slabo 27px"/>
                  <a:cs typeface="Slabo 27px"/>
                  <a:sym typeface="Slabo 27px"/>
                </a:rPr>
                <a:t>actual quest</a:t>
              </a:r>
              <a:endParaRPr lang="en-US" sz="2800" dirty="0">
                <a:latin typeface="Slabo 27px"/>
                <a:ea typeface="Slabo 27px"/>
                <a:cs typeface="Slabo 27px"/>
                <a:sym typeface="Slabo 27px"/>
              </a:endParaRPr>
            </a:p>
          </p:txBody>
        </p:sp>
      </p:grpSp>
      <p:grpSp>
        <p:nvGrpSpPr>
          <p:cNvPr id="137" name="Group 136">
            <a:extLst>
              <a:ext uri="{FF2B5EF4-FFF2-40B4-BE49-F238E27FC236}">
                <a16:creationId xmlns:a16="http://schemas.microsoft.com/office/drawing/2014/main" id="{FAD9F875-BC14-A7E1-5F13-E0FA69237FCD}"/>
              </a:ext>
            </a:extLst>
          </p:cNvPr>
          <p:cNvGrpSpPr/>
          <p:nvPr/>
        </p:nvGrpSpPr>
        <p:grpSpPr>
          <a:xfrm>
            <a:off x="6287940" y="5023761"/>
            <a:ext cx="4835942" cy="4421589"/>
            <a:chOff x="12155379" y="3886560"/>
            <a:chExt cx="4835942" cy="4421589"/>
          </a:xfrm>
        </p:grpSpPr>
        <p:grpSp>
          <p:nvGrpSpPr>
            <p:cNvPr id="138" name="Group 137">
              <a:extLst>
                <a:ext uri="{FF2B5EF4-FFF2-40B4-BE49-F238E27FC236}">
                  <a16:creationId xmlns:a16="http://schemas.microsoft.com/office/drawing/2014/main" id="{F72D47F4-EC25-D3A3-F579-51030820F793}"/>
                </a:ext>
              </a:extLst>
            </p:cNvPr>
            <p:cNvGrpSpPr/>
            <p:nvPr/>
          </p:nvGrpSpPr>
          <p:grpSpPr>
            <a:xfrm>
              <a:off x="12534045" y="6559217"/>
              <a:ext cx="1033875" cy="1033875"/>
              <a:chOff x="3233530" y="4108455"/>
              <a:chExt cx="1921565" cy="1921565"/>
            </a:xfrm>
          </p:grpSpPr>
          <p:sp>
            <p:nvSpPr>
              <p:cNvPr id="171" name="Oval 170">
                <a:extLst>
                  <a:ext uri="{FF2B5EF4-FFF2-40B4-BE49-F238E27FC236}">
                    <a16:creationId xmlns:a16="http://schemas.microsoft.com/office/drawing/2014/main" id="{6E5DCF0A-125A-5046-41A0-CC87117708B0}"/>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72" name="Google Shape;259;p18">
                <a:extLst>
                  <a:ext uri="{FF2B5EF4-FFF2-40B4-BE49-F238E27FC236}">
                    <a16:creationId xmlns:a16="http://schemas.microsoft.com/office/drawing/2014/main" id="{5BE004CA-001F-863E-CD78-F12A25DACD77}"/>
                  </a:ext>
                </a:extLst>
              </p:cNvPr>
              <p:cNvSpPr txBox="1"/>
              <p:nvPr/>
            </p:nvSpPr>
            <p:spPr>
              <a:xfrm>
                <a:off x="3529786" y="4654087"/>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of </a:t>
                </a:r>
                <a:r>
                  <a:rPr lang="en-US" i="0" u="none" strike="noStrike" cap="none" dirty="0" err="1">
                    <a:solidFill>
                      <a:srgbClr val="FFFFFF"/>
                    </a:solidFill>
                    <a:latin typeface="Slabo 27px"/>
                    <a:ea typeface="Slabo 27px"/>
                    <a:cs typeface="Slabo 27px"/>
                    <a:sym typeface="Slabo 27px"/>
                  </a:rPr>
                  <a:t>Kaza</a:t>
                </a:r>
                <a:endParaRPr lang="en-US" sz="700" dirty="0">
                  <a:latin typeface="Slabo 27px"/>
                  <a:ea typeface="Slabo 27px"/>
                  <a:cs typeface="Slabo 27px"/>
                  <a:sym typeface="Slabo 27px"/>
                </a:endParaRPr>
              </a:p>
            </p:txBody>
          </p:sp>
        </p:grpSp>
        <p:grpSp>
          <p:nvGrpSpPr>
            <p:cNvPr id="139" name="Group 138">
              <a:extLst>
                <a:ext uri="{FF2B5EF4-FFF2-40B4-BE49-F238E27FC236}">
                  <a16:creationId xmlns:a16="http://schemas.microsoft.com/office/drawing/2014/main" id="{5B7D9331-25B6-B8E0-48DC-8AAE464BC34A}"/>
                </a:ext>
              </a:extLst>
            </p:cNvPr>
            <p:cNvGrpSpPr/>
            <p:nvPr/>
          </p:nvGrpSpPr>
          <p:grpSpPr>
            <a:xfrm>
              <a:off x="12534046" y="4589685"/>
              <a:ext cx="1033876" cy="1033875"/>
              <a:chOff x="6407348" y="4191228"/>
              <a:chExt cx="1642880" cy="1642880"/>
            </a:xfrm>
          </p:grpSpPr>
          <p:sp>
            <p:nvSpPr>
              <p:cNvPr id="169" name="Oval 168">
                <a:extLst>
                  <a:ext uri="{FF2B5EF4-FFF2-40B4-BE49-F238E27FC236}">
                    <a16:creationId xmlns:a16="http://schemas.microsoft.com/office/drawing/2014/main" id="{37F43B53-0DF2-732E-B754-8E96E3380417}"/>
                  </a:ext>
                </a:extLst>
              </p:cNvPr>
              <p:cNvSpPr/>
              <p:nvPr/>
            </p:nvSpPr>
            <p:spPr>
              <a:xfrm>
                <a:off x="6407348" y="4191228"/>
                <a:ext cx="1642880" cy="164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Google Shape;259;p18">
                <a:extLst>
                  <a:ext uri="{FF2B5EF4-FFF2-40B4-BE49-F238E27FC236}">
                    <a16:creationId xmlns:a16="http://schemas.microsoft.com/office/drawing/2014/main" id="{8BB2E694-48B5-FCDD-D778-3C2DC2C501DC}"/>
                  </a:ext>
                </a:extLst>
              </p:cNvPr>
              <p:cNvSpPr txBox="1"/>
              <p:nvPr/>
            </p:nvSpPr>
            <p:spPr>
              <a:xfrm>
                <a:off x="6540928" y="4660446"/>
                <a:ext cx="1375719" cy="82164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Korgan </a:t>
                </a:r>
                <a:r>
                  <a:rPr lang="en-US" i="0" u="none" strike="noStrike" cap="none" dirty="0" err="1">
                    <a:solidFill>
                      <a:srgbClr val="FFFFFF"/>
                    </a:solidFill>
                    <a:latin typeface="Slabo 27px"/>
                    <a:ea typeface="Slabo 27px"/>
                    <a:cs typeface="Slabo 27px"/>
                    <a:sym typeface="Slabo 27px"/>
                  </a:rPr>
                  <a:t>Bloodaxe</a:t>
                </a:r>
                <a:endParaRPr lang="en-US" sz="700" dirty="0">
                  <a:latin typeface="Slabo 27px"/>
                  <a:ea typeface="Slabo 27px"/>
                  <a:cs typeface="Slabo 27px"/>
                  <a:sym typeface="Slabo 27px"/>
                </a:endParaRPr>
              </a:p>
            </p:txBody>
          </p:sp>
        </p:grpSp>
        <p:grpSp>
          <p:nvGrpSpPr>
            <p:cNvPr id="140" name="Group 139">
              <a:extLst>
                <a:ext uri="{FF2B5EF4-FFF2-40B4-BE49-F238E27FC236}">
                  <a16:creationId xmlns:a16="http://schemas.microsoft.com/office/drawing/2014/main" id="{6E81D078-E6BD-B865-5838-8A5BF0B0545E}"/>
                </a:ext>
              </a:extLst>
            </p:cNvPr>
            <p:cNvGrpSpPr/>
            <p:nvPr/>
          </p:nvGrpSpPr>
          <p:grpSpPr>
            <a:xfrm>
              <a:off x="14288669" y="4589684"/>
              <a:ext cx="1033875" cy="1033875"/>
              <a:chOff x="9300760" y="4108454"/>
              <a:chExt cx="1921565" cy="1921565"/>
            </a:xfrm>
          </p:grpSpPr>
          <p:sp>
            <p:nvSpPr>
              <p:cNvPr id="167" name="Oval 166">
                <a:extLst>
                  <a:ext uri="{FF2B5EF4-FFF2-40B4-BE49-F238E27FC236}">
                    <a16:creationId xmlns:a16="http://schemas.microsoft.com/office/drawing/2014/main" id="{EAC441AE-39CA-A439-9AFA-867D3AB6D867}"/>
                  </a:ext>
                </a:extLst>
              </p:cNvPr>
              <p:cNvSpPr/>
              <p:nvPr/>
            </p:nvSpPr>
            <p:spPr>
              <a:xfrm>
                <a:off x="9300760"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Google Shape;259;p18">
                <a:extLst>
                  <a:ext uri="{FF2B5EF4-FFF2-40B4-BE49-F238E27FC236}">
                    <a16:creationId xmlns:a16="http://schemas.microsoft.com/office/drawing/2014/main" id="{A720ADE1-95F5-8976-EF01-87B5A09140D2}"/>
                  </a:ext>
                </a:extLst>
              </p:cNvPr>
              <p:cNvSpPr txBox="1"/>
              <p:nvPr/>
            </p:nvSpPr>
            <p:spPr>
              <a:xfrm>
                <a:off x="9557712" y="4588725"/>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collector</a:t>
                </a:r>
                <a:endParaRPr lang="en-US" sz="700" dirty="0">
                  <a:latin typeface="Slabo 27px"/>
                  <a:ea typeface="Slabo 27px"/>
                  <a:cs typeface="Slabo 27px"/>
                  <a:sym typeface="Slabo 27px"/>
                </a:endParaRPr>
              </a:p>
            </p:txBody>
          </p:sp>
        </p:grpSp>
        <p:grpSp>
          <p:nvGrpSpPr>
            <p:cNvPr id="141" name="Group 140">
              <a:extLst>
                <a:ext uri="{FF2B5EF4-FFF2-40B4-BE49-F238E27FC236}">
                  <a16:creationId xmlns:a16="http://schemas.microsoft.com/office/drawing/2014/main" id="{A304C78B-EC3B-26BC-0C3B-11C134782D46}"/>
                </a:ext>
              </a:extLst>
            </p:cNvPr>
            <p:cNvGrpSpPr/>
            <p:nvPr/>
          </p:nvGrpSpPr>
          <p:grpSpPr>
            <a:xfrm>
              <a:off x="14294710" y="6555793"/>
              <a:ext cx="1033875" cy="1033875"/>
              <a:chOff x="12334372" y="4108453"/>
              <a:chExt cx="1921565" cy="1921565"/>
            </a:xfrm>
          </p:grpSpPr>
          <p:sp>
            <p:nvSpPr>
              <p:cNvPr id="165" name="Oval 164">
                <a:extLst>
                  <a:ext uri="{FF2B5EF4-FFF2-40B4-BE49-F238E27FC236}">
                    <a16:creationId xmlns:a16="http://schemas.microsoft.com/office/drawing/2014/main" id="{82CC6896-2C2A-AAB9-CED9-2FC66FD56790}"/>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sz="1200"/>
              </a:p>
            </p:txBody>
          </p:sp>
          <p:sp>
            <p:nvSpPr>
              <p:cNvPr id="166" name="Google Shape;259;p18">
                <a:extLst>
                  <a:ext uri="{FF2B5EF4-FFF2-40B4-BE49-F238E27FC236}">
                    <a16:creationId xmlns:a16="http://schemas.microsoft.com/office/drawing/2014/main" id="{9AB64FBA-52D6-4432-2B5A-FC61484548AE}"/>
                  </a:ext>
                </a:extLst>
              </p:cNvPr>
              <p:cNvSpPr txBox="1"/>
              <p:nvPr/>
            </p:nvSpPr>
            <p:spPr>
              <a:xfrm>
                <a:off x="12607294" y="4312502"/>
                <a:ext cx="1375720" cy="68458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Tomb over in … district</a:t>
                </a:r>
                <a:endParaRPr lang="en-US" sz="700" dirty="0">
                  <a:latin typeface="Slabo 27px"/>
                  <a:ea typeface="Slabo 27px"/>
                  <a:cs typeface="Slabo 27px"/>
                  <a:sym typeface="Slabo 27px"/>
                </a:endParaRPr>
              </a:p>
            </p:txBody>
          </p:sp>
        </p:grpSp>
        <p:cxnSp>
          <p:nvCxnSpPr>
            <p:cNvPr id="142" name="Straight Connector 141">
              <a:extLst>
                <a:ext uri="{FF2B5EF4-FFF2-40B4-BE49-F238E27FC236}">
                  <a16:creationId xmlns:a16="http://schemas.microsoft.com/office/drawing/2014/main" id="{D5BCADFF-0C74-7BB4-12EC-95C585F4413C}"/>
                </a:ext>
              </a:extLst>
            </p:cNvPr>
            <p:cNvCxnSpPr>
              <a:cxnSpLocks/>
              <a:stCxn id="163" idx="0"/>
              <a:endCxn id="171" idx="4"/>
            </p:cNvCxnSpPr>
            <p:nvPr/>
          </p:nvCxnSpPr>
          <p:spPr>
            <a:xfrm flipV="1">
              <a:off x="12614368" y="7593092"/>
              <a:ext cx="436615" cy="3294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56720470-7E4A-06CB-10CD-AF91520FDE18}"/>
                </a:ext>
              </a:extLst>
            </p:cNvPr>
            <p:cNvGrpSpPr/>
            <p:nvPr/>
          </p:nvGrpSpPr>
          <p:grpSpPr>
            <a:xfrm>
              <a:off x="12155379" y="7922542"/>
              <a:ext cx="917975" cy="385607"/>
              <a:chOff x="3797132" y="4835332"/>
              <a:chExt cx="1215390" cy="510540"/>
            </a:xfrm>
          </p:grpSpPr>
          <p:sp>
            <p:nvSpPr>
              <p:cNvPr id="163" name="Rectangle: Rounded Corners 162">
                <a:extLst>
                  <a:ext uri="{FF2B5EF4-FFF2-40B4-BE49-F238E27FC236}">
                    <a16:creationId xmlns:a16="http://schemas.microsoft.com/office/drawing/2014/main" id="{1A149A8D-2B47-2019-7B67-AE5179325AC1}"/>
                  </a:ext>
                </a:extLst>
              </p:cNvPr>
              <p:cNvSpPr/>
              <p:nvPr/>
            </p:nvSpPr>
            <p:spPr>
              <a:xfrm>
                <a:off x="3797132" y="483533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4" name="Google Shape;259;p18">
                <a:extLst>
                  <a:ext uri="{FF2B5EF4-FFF2-40B4-BE49-F238E27FC236}">
                    <a16:creationId xmlns:a16="http://schemas.microsoft.com/office/drawing/2014/main" id="{79732CF1-98E7-6A2F-27B0-6255A0831EC0}"/>
                  </a:ext>
                </a:extLst>
              </p:cNvPr>
              <p:cNvSpPr txBox="1"/>
              <p:nvPr/>
            </p:nvSpPr>
            <p:spPr>
              <a:xfrm>
                <a:off x="3908854" y="4959166"/>
                <a:ext cx="956592" cy="23917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grimoire</a:t>
                </a:r>
                <a:endParaRPr lang="en-US" sz="500" dirty="0">
                  <a:latin typeface="Slabo 27px"/>
                  <a:ea typeface="Slabo 27px"/>
                  <a:cs typeface="Slabo 27px"/>
                  <a:sym typeface="Slabo 27px"/>
                </a:endParaRPr>
              </a:p>
            </p:txBody>
          </p:sp>
        </p:grpSp>
        <p:cxnSp>
          <p:nvCxnSpPr>
            <p:cNvPr id="144" name="Straight Connector 143">
              <a:extLst>
                <a:ext uri="{FF2B5EF4-FFF2-40B4-BE49-F238E27FC236}">
                  <a16:creationId xmlns:a16="http://schemas.microsoft.com/office/drawing/2014/main" id="{31C91020-CA8C-F92A-F575-D68683F36D16}"/>
                </a:ext>
              </a:extLst>
            </p:cNvPr>
            <p:cNvCxnSpPr>
              <a:cxnSpLocks/>
              <a:stCxn id="165" idx="6"/>
              <a:endCxn id="161" idx="0"/>
            </p:cNvCxnSpPr>
            <p:nvPr/>
          </p:nvCxnSpPr>
          <p:spPr>
            <a:xfrm>
              <a:off x="15328585" y="7072731"/>
              <a:ext cx="513493" cy="7013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0C7254F1-0EE0-5E6E-8325-3C818DE68862}"/>
                </a:ext>
              </a:extLst>
            </p:cNvPr>
            <p:cNvGrpSpPr/>
            <p:nvPr/>
          </p:nvGrpSpPr>
          <p:grpSpPr>
            <a:xfrm>
              <a:off x="15383090" y="7774052"/>
              <a:ext cx="917975" cy="385607"/>
              <a:chOff x="12020856" y="4760100"/>
              <a:chExt cx="1215390" cy="510540"/>
            </a:xfrm>
          </p:grpSpPr>
          <p:sp>
            <p:nvSpPr>
              <p:cNvPr id="161" name="Rectangle: Rounded Corners 160">
                <a:extLst>
                  <a:ext uri="{FF2B5EF4-FFF2-40B4-BE49-F238E27FC236}">
                    <a16:creationId xmlns:a16="http://schemas.microsoft.com/office/drawing/2014/main" id="{5ECEF923-16EF-3931-4095-3CE8C2D92669}"/>
                  </a:ext>
                </a:extLst>
              </p:cNvPr>
              <p:cNvSpPr/>
              <p:nvPr/>
            </p:nvSpPr>
            <p:spPr>
              <a:xfrm>
                <a:off x="12020856" y="4760100"/>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2" name="Google Shape;259;p18">
                <a:extLst>
                  <a:ext uri="{FF2B5EF4-FFF2-40B4-BE49-F238E27FC236}">
                    <a16:creationId xmlns:a16="http://schemas.microsoft.com/office/drawing/2014/main" id="{0C394B8E-7FB0-47D7-CED3-4CB060AECF4F}"/>
                  </a:ext>
                </a:extLst>
              </p:cNvPr>
              <p:cNvSpPr txBox="1"/>
              <p:nvPr/>
            </p:nvSpPr>
            <p:spPr>
              <a:xfrm>
                <a:off x="12150255" y="4884968"/>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tomb</a:t>
                </a:r>
                <a:endParaRPr lang="en-US" sz="700" dirty="0">
                  <a:latin typeface="Slabo 27px"/>
                  <a:ea typeface="Slabo 27px"/>
                  <a:cs typeface="Slabo 27px"/>
                  <a:sym typeface="Slabo 27px"/>
                </a:endParaRPr>
              </a:p>
            </p:txBody>
          </p:sp>
        </p:grpSp>
        <p:cxnSp>
          <p:nvCxnSpPr>
            <p:cNvPr id="146" name="Straight Connector 145">
              <a:extLst>
                <a:ext uri="{FF2B5EF4-FFF2-40B4-BE49-F238E27FC236}">
                  <a16:creationId xmlns:a16="http://schemas.microsoft.com/office/drawing/2014/main" id="{481D7BE0-EB91-4405-C2AB-E32190F5886A}"/>
                </a:ext>
              </a:extLst>
            </p:cNvPr>
            <p:cNvCxnSpPr>
              <a:cxnSpLocks/>
              <a:stCxn id="160" idx="2"/>
              <a:endCxn id="169" idx="0"/>
            </p:cNvCxnSpPr>
            <p:nvPr/>
          </p:nvCxnSpPr>
          <p:spPr>
            <a:xfrm>
              <a:off x="12693443" y="4247843"/>
              <a:ext cx="357541" cy="3418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0E92AEC4-2127-1E85-0044-77607D70AAC7}"/>
                </a:ext>
              </a:extLst>
            </p:cNvPr>
            <p:cNvGrpSpPr/>
            <p:nvPr/>
          </p:nvGrpSpPr>
          <p:grpSpPr>
            <a:xfrm>
              <a:off x="12234454" y="3886560"/>
              <a:ext cx="917975" cy="388512"/>
              <a:chOff x="3894273" y="7821706"/>
              <a:chExt cx="1215390" cy="514386"/>
            </a:xfrm>
          </p:grpSpPr>
          <p:sp>
            <p:nvSpPr>
              <p:cNvPr id="159" name="Rectangle: Rounded Corners 158">
                <a:extLst>
                  <a:ext uri="{FF2B5EF4-FFF2-40B4-BE49-F238E27FC236}">
                    <a16:creationId xmlns:a16="http://schemas.microsoft.com/office/drawing/2014/main" id="{D9E47259-8996-68BC-6994-5924C9D15CA7}"/>
                  </a:ext>
                </a:extLst>
              </p:cNvPr>
              <p:cNvSpPr/>
              <p:nvPr/>
            </p:nvSpPr>
            <p:spPr>
              <a:xfrm>
                <a:off x="3894273" y="782555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0" name="Google Shape;259;p18">
                <a:extLst>
                  <a:ext uri="{FF2B5EF4-FFF2-40B4-BE49-F238E27FC236}">
                    <a16:creationId xmlns:a16="http://schemas.microsoft.com/office/drawing/2014/main" id="{3B5DEF0C-211B-8DA6-CA5E-A2D8941495E8}"/>
                  </a:ext>
                </a:extLst>
              </p:cNvPr>
              <p:cNvSpPr txBox="1"/>
              <p:nvPr/>
            </p:nvSpPr>
            <p:spPr>
              <a:xfrm>
                <a:off x="4023673" y="7821706"/>
                <a:ext cx="956592" cy="478338"/>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A powerful warrior</a:t>
                </a:r>
                <a:endParaRPr lang="en-US" sz="500" dirty="0">
                  <a:latin typeface="Slabo 27px"/>
                  <a:ea typeface="Slabo 27px"/>
                  <a:cs typeface="Slabo 27px"/>
                  <a:sym typeface="Slabo 27px"/>
                </a:endParaRPr>
              </a:p>
            </p:txBody>
          </p:sp>
        </p:grpSp>
        <p:cxnSp>
          <p:nvCxnSpPr>
            <p:cNvPr id="148" name="Straight Connector 147">
              <a:extLst>
                <a:ext uri="{FF2B5EF4-FFF2-40B4-BE49-F238E27FC236}">
                  <a16:creationId xmlns:a16="http://schemas.microsoft.com/office/drawing/2014/main" id="{BFB8084F-7962-9292-BF0B-06DEFE876304}"/>
                </a:ext>
              </a:extLst>
            </p:cNvPr>
            <p:cNvCxnSpPr>
              <a:cxnSpLocks/>
              <a:stCxn id="167" idx="6"/>
              <a:endCxn id="157" idx="2"/>
            </p:cNvCxnSpPr>
            <p:nvPr/>
          </p:nvCxnSpPr>
          <p:spPr>
            <a:xfrm flipV="1">
              <a:off x="15322544" y="4462778"/>
              <a:ext cx="519536" cy="6438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636A86BB-5429-75E0-FD34-C0F3DF0D14EE}"/>
                </a:ext>
              </a:extLst>
            </p:cNvPr>
            <p:cNvGrpSpPr/>
            <p:nvPr/>
          </p:nvGrpSpPr>
          <p:grpSpPr>
            <a:xfrm>
              <a:off x="15383092" y="4077171"/>
              <a:ext cx="917975" cy="385607"/>
              <a:chOff x="12020856" y="7818796"/>
              <a:chExt cx="1215390" cy="510540"/>
            </a:xfrm>
          </p:grpSpPr>
          <p:sp>
            <p:nvSpPr>
              <p:cNvPr id="157" name="Rectangle: Rounded Corners 156">
                <a:extLst>
                  <a:ext uri="{FF2B5EF4-FFF2-40B4-BE49-F238E27FC236}">
                    <a16:creationId xmlns:a16="http://schemas.microsoft.com/office/drawing/2014/main" id="{92282701-B74D-556C-7918-259983974E0D}"/>
                  </a:ext>
                </a:extLst>
              </p:cNvPr>
              <p:cNvSpPr/>
              <p:nvPr/>
            </p:nvSpPr>
            <p:spPr>
              <a:xfrm>
                <a:off x="12020856" y="7818796"/>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8" name="Google Shape;259;p18">
                <a:extLst>
                  <a:ext uri="{FF2B5EF4-FFF2-40B4-BE49-F238E27FC236}">
                    <a16:creationId xmlns:a16="http://schemas.microsoft.com/office/drawing/2014/main" id="{42687450-4A4B-1DB3-B639-1A434861C431}"/>
                  </a:ext>
                </a:extLst>
              </p:cNvPr>
              <p:cNvSpPr txBox="1"/>
              <p:nvPr/>
            </p:nvSpPr>
            <p:spPr>
              <a:xfrm>
                <a:off x="12150254" y="7883081"/>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grpSp>
          <p:nvGrpSpPr>
            <p:cNvPr id="150" name="Group 149">
              <a:extLst>
                <a:ext uri="{FF2B5EF4-FFF2-40B4-BE49-F238E27FC236}">
                  <a16:creationId xmlns:a16="http://schemas.microsoft.com/office/drawing/2014/main" id="{6B1C2779-E8CF-1380-F75D-0787B40C24BB}"/>
                </a:ext>
              </a:extLst>
            </p:cNvPr>
            <p:cNvGrpSpPr/>
            <p:nvPr/>
          </p:nvGrpSpPr>
          <p:grpSpPr>
            <a:xfrm>
              <a:off x="13567919" y="7072720"/>
              <a:ext cx="726793" cy="196187"/>
              <a:chOff x="7781181" y="5926515"/>
              <a:chExt cx="962266" cy="259750"/>
            </a:xfrm>
          </p:grpSpPr>
          <p:cxnSp>
            <p:nvCxnSpPr>
              <p:cNvPr id="155" name="Straight Arrow Connector 154">
                <a:extLst>
                  <a:ext uri="{FF2B5EF4-FFF2-40B4-BE49-F238E27FC236}">
                    <a16:creationId xmlns:a16="http://schemas.microsoft.com/office/drawing/2014/main" id="{343F3038-FA4E-ABC4-458D-7E6814B6622A}"/>
                  </a:ext>
                </a:extLst>
              </p:cNvPr>
              <p:cNvCxnSpPr>
                <a:cxnSpLocks/>
                <a:stCxn id="171" idx="6"/>
                <a:endCxn id="165" idx="2"/>
              </p:cNvCxnSpPr>
              <p:nvPr/>
            </p:nvCxnSpPr>
            <p:spPr>
              <a:xfrm flipV="1">
                <a:off x="7781185" y="5926515"/>
                <a:ext cx="962262" cy="453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6" name="Google Shape;259;p18">
                <a:extLst>
                  <a:ext uri="{FF2B5EF4-FFF2-40B4-BE49-F238E27FC236}">
                    <a16:creationId xmlns:a16="http://schemas.microsoft.com/office/drawing/2014/main" id="{651E8660-DB06-CC6C-2DB7-EACC0A9DB77E}"/>
                  </a:ext>
                </a:extLst>
              </p:cNvPr>
              <p:cNvSpPr txBox="1"/>
              <p:nvPr/>
            </p:nvSpPr>
            <p:spPr>
              <a:xfrm>
                <a:off x="7781181" y="5964666"/>
                <a:ext cx="956593"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i="0" u="none" strike="noStrike" cap="none" dirty="0">
                    <a:solidFill>
                      <a:srgbClr val="FFFFFF"/>
                    </a:solidFill>
                    <a:latin typeface="Slabo 27px"/>
                    <a:ea typeface="Slabo 27px"/>
                    <a:cs typeface="Slabo 27px"/>
                    <a:sym typeface="Slabo 27px"/>
                  </a:rPr>
                  <a:t>present in</a:t>
                </a:r>
                <a:endParaRPr lang="en-US" sz="600" dirty="0">
                  <a:latin typeface="Slabo 27px"/>
                  <a:ea typeface="Slabo 27px"/>
                  <a:cs typeface="Slabo 27px"/>
                  <a:sym typeface="Slabo 27px"/>
                </a:endParaRPr>
              </a:p>
            </p:txBody>
          </p:sp>
        </p:grpSp>
        <p:grpSp>
          <p:nvGrpSpPr>
            <p:cNvPr id="151" name="Group 150">
              <a:extLst>
                <a:ext uri="{FF2B5EF4-FFF2-40B4-BE49-F238E27FC236}">
                  <a16:creationId xmlns:a16="http://schemas.microsoft.com/office/drawing/2014/main" id="{FF511C89-54B8-FF2A-3E09-DB0710869ACF}"/>
                </a:ext>
              </a:extLst>
            </p:cNvPr>
            <p:cNvGrpSpPr/>
            <p:nvPr/>
          </p:nvGrpSpPr>
          <p:grpSpPr>
            <a:xfrm rot="10800000">
              <a:off x="12827548" y="5623560"/>
              <a:ext cx="223424" cy="935657"/>
              <a:chOff x="8135172" y="6216034"/>
              <a:chExt cx="295809" cy="1238800"/>
            </a:xfrm>
          </p:grpSpPr>
          <p:cxnSp>
            <p:nvCxnSpPr>
              <p:cNvPr id="153" name="Straight Arrow Connector 152">
                <a:extLst>
                  <a:ext uri="{FF2B5EF4-FFF2-40B4-BE49-F238E27FC236}">
                    <a16:creationId xmlns:a16="http://schemas.microsoft.com/office/drawing/2014/main" id="{E590A0FA-0E7B-25EF-CE92-E2C84104688F}"/>
                  </a:ext>
                </a:extLst>
              </p:cNvPr>
              <p:cNvCxnSpPr>
                <a:cxnSpLocks/>
                <a:stCxn id="171" idx="0"/>
                <a:endCxn id="169" idx="4"/>
              </p:cNvCxnSpPr>
              <p:nvPr/>
            </p:nvCxnSpPr>
            <p:spPr>
              <a:xfrm rot="10800000" flipV="1">
                <a:off x="8135172" y="6216034"/>
                <a:ext cx="1" cy="1238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4" name="Google Shape;259;p18">
                <a:extLst>
                  <a:ext uri="{FF2B5EF4-FFF2-40B4-BE49-F238E27FC236}">
                    <a16:creationId xmlns:a16="http://schemas.microsoft.com/office/drawing/2014/main" id="{BAF223FD-D645-E113-6205-A997E45F7E06}"/>
                  </a:ext>
                </a:extLst>
              </p:cNvPr>
              <p:cNvSpPr txBox="1"/>
              <p:nvPr/>
            </p:nvSpPr>
            <p:spPr>
              <a:xfrm rot="5400000">
                <a:off x="7841886" y="6740808"/>
                <a:ext cx="956592"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dirty="0">
                    <a:solidFill>
                      <a:srgbClr val="FFFFFF"/>
                    </a:solidFill>
                    <a:latin typeface="Slabo 27px"/>
                    <a:ea typeface="Slabo 27px"/>
                    <a:cs typeface="Slabo 27px"/>
                    <a:sym typeface="Slabo 27px"/>
                  </a:rPr>
                  <a:t>held by</a:t>
                </a:r>
                <a:endParaRPr lang="en-US" sz="600" dirty="0">
                  <a:latin typeface="Slabo 27px"/>
                  <a:ea typeface="Slabo 27px"/>
                  <a:cs typeface="Slabo 27px"/>
                  <a:sym typeface="Slabo 27px"/>
                </a:endParaRPr>
              </a:p>
            </p:txBody>
          </p:sp>
        </p:grpSp>
        <p:sp>
          <p:nvSpPr>
            <p:cNvPr id="152" name="Google Shape;259;p18">
              <a:extLst>
                <a:ext uri="{FF2B5EF4-FFF2-40B4-BE49-F238E27FC236}">
                  <a16:creationId xmlns:a16="http://schemas.microsoft.com/office/drawing/2014/main" id="{A35BB9E1-944F-9277-2262-803F1934C534}"/>
                </a:ext>
              </a:extLst>
            </p:cNvPr>
            <p:cNvSpPr txBox="1"/>
            <p:nvPr/>
          </p:nvSpPr>
          <p:spPr>
            <a:xfrm>
              <a:off x="12993939" y="5858322"/>
              <a:ext cx="3997382"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knowledge graph</a:t>
              </a:r>
            </a:p>
          </p:txBody>
        </p:sp>
      </p:grpSp>
      <p:grpSp>
        <p:nvGrpSpPr>
          <p:cNvPr id="8" name="Group 7">
            <a:extLst>
              <a:ext uri="{FF2B5EF4-FFF2-40B4-BE49-F238E27FC236}">
                <a16:creationId xmlns:a16="http://schemas.microsoft.com/office/drawing/2014/main" id="{6B084766-E87D-33E2-D0C5-D9CFBB8B2040}"/>
              </a:ext>
            </a:extLst>
          </p:cNvPr>
          <p:cNvGrpSpPr/>
          <p:nvPr/>
        </p:nvGrpSpPr>
        <p:grpSpPr>
          <a:xfrm>
            <a:off x="14640690" y="3811629"/>
            <a:ext cx="2088844" cy="2447390"/>
            <a:chOff x="13623203" y="4307121"/>
            <a:chExt cx="2088844" cy="2447390"/>
          </a:xfrm>
        </p:grpSpPr>
        <p:pic>
          <p:nvPicPr>
            <p:cNvPr id="2" name="Picture 43" descr="Scroll with solid fill">
              <a:extLst>
                <a:ext uri="{FF2B5EF4-FFF2-40B4-BE49-F238E27FC236}">
                  <a16:creationId xmlns:a16="http://schemas.microsoft.com/office/drawing/2014/main" id="{EFE2EEEE-CAAE-877D-E099-1FFB81ED2A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3623203" y="4307121"/>
              <a:ext cx="2088844" cy="2088844"/>
            </a:xfrm>
            <a:prstGeom prst="rect">
              <a:avLst/>
            </a:prstGeom>
          </p:spPr>
        </p:pic>
        <p:sp>
          <p:nvSpPr>
            <p:cNvPr id="6" name="Google Shape;259;p18">
              <a:extLst>
                <a:ext uri="{FF2B5EF4-FFF2-40B4-BE49-F238E27FC236}">
                  <a16:creationId xmlns:a16="http://schemas.microsoft.com/office/drawing/2014/main" id="{38D2CFD2-FF30-40D6-95F4-B74B80E93869}"/>
                </a:ext>
              </a:extLst>
            </p:cNvPr>
            <p:cNvSpPr txBox="1"/>
            <p:nvPr/>
          </p:nvSpPr>
          <p:spPr>
            <a:xfrm>
              <a:off x="13809106" y="6311313"/>
              <a:ext cx="1902941" cy="443198"/>
            </a:xfrm>
            <a:prstGeom prst="rect">
              <a:avLst/>
            </a:prstGeom>
            <a:noFill/>
            <a:ln>
              <a:noFill/>
            </a:ln>
          </p:spPr>
          <p:txBody>
            <a:bodyPr spcFirstLastPara="1" wrap="square" lIns="0" tIns="0" rIns="0" bIns="0" anchor="t" anchorCtr="0">
              <a:spAutoFit/>
            </a:bodyPr>
            <a:lstStyle/>
            <a:p>
              <a:pPr lvl="0" algn="ctr">
                <a:lnSpc>
                  <a:spcPct val="120000"/>
                </a:lnSpc>
              </a:pPr>
              <a:r>
                <a:rPr lang="en-IN" sz="2400" b="1" dirty="0">
                  <a:solidFill>
                    <a:srgbClr val="FFFFFF"/>
                  </a:solidFill>
                  <a:latin typeface="Slabo 27px"/>
                  <a:ea typeface="Slabo 27px"/>
                  <a:cs typeface="Slabo 27px"/>
                  <a:sym typeface="Slabo 27px"/>
                </a:rPr>
                <a:t>quests</a:t>
              </a:r>
              <a:endParaRPr lang="en-US" sz="1050" dirty="0">
                <a:latin typeface="Slabo 27px"/>
                <a:ea typeface="Slabo 27px"/>
                <a:cs typeface="Slabo 27px"/>
                <a:sym typeface="Slabo 27px"/>
              </a:endParaRPr>
            </a:p>
          </p:txBody>
        </p:sp>
      </p:grpSp>
      <p:sp>
        <p:nvSpPr>
          <p:cNvPr id="7" name="Arrow: Right 6">
            <a:extLst>
              <a:ext uri="{FF2B5EF4-FFF2-40B4-BE49-F238E27FC236}">
                <a16:creationId xmlns:a16="http://schemas.microsoft.com/office/drawing/2014/main" id="{B36ECE43-2163-3D7C-E7D5-6C3D3383DB7E}"/>
              </a:ext>
            </a:extLst>
          </p:cNvPr>
          <p:cNvSpPr/>
          <p:nvPr/>
        </p:nvSpPr>
        <p:spPr>
          <a:xfrm>
            <a:off x="13108282" y="4523260"/>
            <a:ext cx="1387367" cy="856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041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42" presetClass="path" presetSubtype="0" accel="50000" decel="50000" fill="hold" nodeType="afterEffect">
                                  <p:stCondLst>
                                    <p:cond delay="0"/>
                                  </p:stCondLst>
                                  <p:childTnLst>
                                    <p:animMotion origin="layout" path="M 1.25E-6 2.83951E-6 L 0.07213 -0.00093 " pathEditMode="relative" rAng="0" ptsTypes="AA">
                                      <p:cBhvr>
                                        <p:cTn id="30" dur="500" fill="hold"/>
                                        <p:tgtEl>
                                          <p:spTgt spid="98"/>
                                        </p:tgtEl>
                                        <p:attrNameLst>
                                          <p:attrName>ppt_x</p:attrName>
                                          <p:attrName>ppt_y</p:attrName>
                                        </p:attrNameLst>
                                      </p:cBhvr>
                                      <p:rCtr x="3602" y="-46"/>
                                    </p:animMotion>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par>
                                <p:cTn id="41" presetID="10" presetClass="entr" presetSubtype="0" fill="hold" nodeType="with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fade">
                                      <p:cBhvr>
                                        <p:cTn id="43" dur="500"/>
                                        <p:tgtEl>
                                          <p:spTgt spid="1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500"/>
                                        <p:tgtEl>
                                          <p:spTgt spid="1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500"/>
                                        <p:tgtEl>
                                          <p:spTgt spid="96"/>
                                        </p:tgtEl>
                                      </p:cBhvr>
                                    </p:animEffect>
                                  </p:childTnLst>
                                </p:cTn>
                              </p:par>
                            </p:childTnLst>
                          </p:cTn>
                        </p:par>
                        <p:par>
                          <p:cTn id="59" fill="hold">
                            <p:stCondLst>
                              <p:cond delay="4000"/>
                            </p:stCondLst>
                            <p:childTnLst>
                              <p:par>
                                <p:cTn id="60" presetID="10" presetClass="entr" presetSubtype="0" fill="hold" grpId="0" nodeType="after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10"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fade">
                                      <p:cBhvr>
                                        <p:cTn id="65" dur="500"/>
                                        <p:tgtEl>
                                          <p:spTgt spid="116"/>
                                        </p:tgtEl>
                                      </p:cBhvr>
                                    </p:animEffect>
                                  </p:childTnLst>
                                </p:cTn>
                              </p:par>
                              <p:par>
                                <p:cTn id="66" presetID="10" presetClass="entr" presetSubtype="0" fill="hold" nodeType="withEffect">
                                  <p:stCondLst>
                                    <p:cond delay="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nodeType="withEffect">
                                  <p:stCondLst>
                                    <p:cond delay="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Effect transition="in" filter="fade">
                                      <p:cBhvr>
                                        <p:cTn id="74" dur="500"/>
                                        <p:tgtEl>
                                          <p:spTgt spid="104"/>
                                        </p:tgtEl>
                                      </p:cBhvr>
                                    </p:animEffect>
                                  </p:childTnLst>
                                </p:cTn>
                              </p:par>
                              <p:par>
                                <p:cTn id="75" presetID="10" presetClass="entr" presetSubtype="0" fill="hold" nodeType="with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500"/>
                                        <p:tgtEl>
                                          <p:spTgt spid="1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childTnLst>
                          </p:cTn>
                        </p:par>
                        <p:par>
                          <p:cTn id="81" fill="hold">
                            <p:stCondLst>
                              <p:cond delay="4500"/>
                            </p:stCondLst>
                            <p:childTnLst>
                              <p:par>
                                <p:cTn id="82" presetID="10" presetClass="entr" presetSubtype="0" fill="hold" nodeType="afterEffect">
                                  <p:stCondLst>
                                    <p:cond delay="0"/>
                                  </p:stCondLst>
                                  <p:childTnLst>
                                    <p:set>
                                      <p:cBhvr>
                                        <p:cTn id="83" dur="1" fill="hold">
                                          <p:stCondLst>
                                            <p:cond delay="0"/>
                                          </p:stCondLst>
                                        </p:cTn>
                                        <p:tgtEl>
                                          <p:spTgt spid="123"/>
                                        </p:tgtEl>
                                        <p:attrNameLst>
                                          <p:attrName>style.visibility</p:attrName>
                                        </p:attrNameLst>
                                      </p:cBhvr>
                                      <p:to>
                                        <p:strVal val="visible"/>
                                      </p:to>
                                    </p:set>
                                    <p:animEffect transition="in" filter="fade">
                                      <p:cBhvr>
                                        <p:cTn id="84" dur="500"/>
                                        <p:tgtEl>
                                          <p:spTgt spid="12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500"/>
                                        <p:tgtEl>
                                          <p:spTgt spid="10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500"/>
                                        <p:tgtEl>
                                          <p:spTgt spid="106"/>
                                        </p:tgtEl>
                                      </p:cBhvr>
                                    </p:animEffect>
                                  </p:childTnLst>
                                </p:cTn>
                              </p:par>
                              <p:par>
                                <p:cTn id="91" presetID="10" presetClass="entr" presetSubtype="0" fill="hold"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2"/>
                                        </p:tgtEl>
                                        <p:attrNameLst>
                                          <p:attrName>style.visibility</p:attrName>
                                        </p:attrNameLst>
                                      </p:cBhvr>
                                      <p:to>
                                        <p:strVal val="visible"/>
                                      </p:to>
                                    </p:set>
                                    <p:animEffect transition="in" filter="fade">
                                      <p:cBhvr>
                                        <p:cTn id="96" dur="500"/>
                                        <p:tgtEl>
                                          <p:spTgt spid="112"/>
                                        </p:tgtEl>
                                      </p:cBhvr>
                                    </p:animEffect>
                                  </p:childTnLst>
                                </p:cTn>
                              </p:par>
                              <p:par>
                                <p:cTn id="97" presetID="10" presetClass="entr" presetSubtype="0" fill="hold" nodeType="with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fade">
                                      <p:cBhvr>
                                        <p:cTn id="99" dur="500"/>
                                        <p:tgtEl>
                                          <p:spTgt spid="12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98"/>
                                        </p:tgtEl>
                                      </p:cBhvr>
                                    </p:animEffect>
                                    <p:set>
                                      <p:cBhvr>
                                        <p:cTn id="104" dur="1" fill="hold">
                                          <p:stCondLst>
                                            <p:cond delay="499"/>
                                          </p:stCondLst>
                                        </p:cTn>
                                        <p:tgtEl>
                                          <p:spTgt spid="98"/>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95"/>
                                        </p:tgtEl>
                                      </p:cBhvr>
                                    </p:animEffect>
                                    <p:set>
                                      <p:cBhvr>
                                        <p:cTn id="107" dur="1" fill="hold">
                                          <p:stCondLst>
                                            <p:cond delay="499"/>
                                          </p:stCondLst>
                                        </p:cTn>
                                        <p:tgtEl>
                                          <p:spTgt spid="95"/>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97"/>
                                        </p:tgtEl>
                                      </p:cBhvr>
                                    </p:animEffect>
                                    <p:set>
                                      <p:cBhvr>
                                        <p:cTn id="110" dur="1" fill="hold">
                                          <p:stCondLst>
                                            <p:cond delay="499"/>
                                          </p:stCondLst>
                                        </p:cTn>
                                        <p:tgtEl>
                                          <p:spTgt spid="9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01"/>
                                        </p:tgtEl>
                                      </p:cBhvr>
                                    </p:animEffect>
                                    <p:set>
                                      <p:cBhvr>
                                        <p:cTn id="113" dur="1" fill="hold">
                                          <p:stCondLst>
                                            <p:cond delay="499"/>
                                          </p:stCondLst>
                                        </p:cTn>
                                        <p:tgtEl>
                                          <p:spTgt spid="10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14"/>
                                        </p:tgtEl>
                                      </p:cBhvr>
                                    </p:animEffect>
                                    <p:set>
                                      <p:cBhvr>
                                        <p:cTn id="116" dur="1" fill="hold">
                                          <p:stCondLst>
                                            <p:cond delay="499"/>
                                          </p:stCondLst>
                                        </p:cTn>
                                        <p:tgtEl>
                                          <p:spTgt spid="114"/>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02"/>
                                        </p:tgtEl>
                                      </p:cBhvr>
                                    </p:animEffect>
                                    <p:set>
                                      <p:cBhvr>
                                        <p:cTn id="119" dur="1" fill="hold">
                                          <p:stCondLst>
                                            <p:cond delay="499"/>
                                          </p:stCondLst>
                                        </p:cTn>
                                        <p:tgtEl>
                                          <p:spTgt spid="102"/>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117"/>
                                        </p:tgtEl>
                                      </p:cBhvr>
                                    </p:animEffect>
                                    <p:set>
                                      <p:cBhvr>
                                        <p:cTn id="122" dur="1" fill="hold">
                                          <p:stCondLst>
                                            <p:cond delay="499"/>
                                          </p:stCondLst>
                                        </p:cTn>
                                        <p:tgtEl>
                                          <p:spTgt spid="117"/>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07"/>
                                        </p:tgtEl>
                                      </p:cBhvr>
                                    </p:animEffect>
                                    <p:set>
                                      <p:cBhvr>
                                        <p:cTn id="125" dur="1" fill="hold">
                                          <p:stCondLst>
                                            <p:cond delay="499"/>
                                          </p:stCondLst>
                                        </p:cTn>
                                        <p:tgtEl>
                                          <p:spTgt spid="107"/>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18"/>
                                        </p:tgtEl>
                                      </p:cBhvr>
                                    </p:animEffect>
                                    <p:set>
                                      <p:cBhvr>
                                        <p:cTn id="128" dur="1" fill="hold">
                                          <p:stCondLst>
                                            <p:cond delay="499"/>
                                          </p:stCondLst>
                                        </p:cTn>
                                        <p:tgtEl>
                                          <p:spTgt spid="11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03"/>
                                        </p:tgtEl>
                                      </p:cBhvr>
                                    </p:animEffect>
                                    <p:set>
                                      <p:cBhvr>
                                        <p:cTn id="131" dur="1" fill="hold">
                                          <p:stCondLst>
                                            <p:cond delay="499"/>
                                          </p:stCondLst>
                                        </p:cTn>
                                        <p:tgtEl>
                                          <p:spTgt spid="103"/>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13"/>
                                        </p:tgtEl>
                                      </p:cBhvr>
                                    </p:animEffect>
                                    <p:set>
                                      <p:cBhvr>
                                        <p:cTn id="134" dur="1" fill="hold">
                                          <p:stCondLst>
                                            <p:cond delay="499"/>
                                          </p:stCondLst>
                                        </p:cTn>
                                        <p:tgtEl>
                                          <p:spTgt spid="113"/>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96"/>
                                        </p:tgtEl>
                                      </p:cBhvr>
                                    </p:animEffect>
                                    <p:set>
                                      <p:cBhvr>
                                        <p:cTn id="137" dur="1" fill="hold">
                                          <p:stCondLst>
                                            <p:cond delay="499"/>
                                          </p:stCondLst>
                                        </p:cTn>
                                        <p:tgtEl>
                                          <p:spTgt spid="96"/>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09"/>
                                        </p:tgtEl>
                                      </p:cBhvr>
                                    </p:animEffect>
                                    <p:set>
                                      <p:cBhvr>
                                        <p:cTn id="140" dur="1" fill="hold">
                                          <p:stCondLst>
                                            <p:cond delay="499"/>
                                          </p:stCondLst>
                                        </p:cTn>
                                        <p:tgtEl>
                                          <p:spTgt spid="109"/>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16"/>
                                        </p:tgtEl>
                                      </p:cBhvr>
                                    </p:animEffect>
                                    <p:set>
                                      <p:cBhvr>
                                        <p:cTn id="143" dur="1" fill="hold">
                                          <p:stCondLst>
                                            <p:cond delay="499"/>
                                          </p:stCondLst>
                                        </p:cTn>
                                        <p:tgtEl>
                                          <p:spTgt spid="116"/>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119"/>
                                        </p:tgtEl>
                                      </p:cBhvr>
                                    </p:animEffect>
                                    <p:set>
                                      <p:cBhvr>
                                        <p:cTn id="146" dur="1" fill="hold">
                                          <p:stCondLst>
                                            <p:cond delay="499"/>
                                          </p:stCondLst>
                                        </p:cTn>
                                        <p:tgtEl>
                                          <p:spTgt spid="119"/>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20"/>
                                        </p:tgtEl>
                                      </p:cBhvr>
                                    </p:animEffect>
                                    <p:set>
                                      <p:cBhvr>
                                        <p:cTn id="149" dur="1" fill="hold">
                                          <p:stCondLst>
                                            <p:cond delay="499"/>
                                          </p:stCondLst>
                                        </p:cTn>
                                        <p:tgtEl>
                                          <p:spTgt spid="120"/>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104"/>
                                        </p:tgtEl>
                                      </p:cBhvr>
                                    </p:animEffect>
                                    <p:set>
                                      <p:cBhvr>
                                        <p:cTn id="152" dur="1" fill="hold">
                                          <p:stCondLst>
                                            <p:cond delay="499"/>
                                          </p:stCondLst>
                                        </p:cTn>
                                        <p:tgtEl>
                                          <p:spTgt spid="104"/>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121"/>
                                        </p:tgtEl>
                                      </p:cBhvr>
                                    </p:animEffect>
                                    <p:set>
                                      <p:cBhvr>
                                        <p:cTn id="155" dur="1" fill="hold">
                                          <p:stCondLst>
                                            <p:cond delay="499"/>
                                          </p:stCondLst>
                                        </p:cTn>
                                        <p:tgtEl>
                                          <p:spTgt spid="121"/>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10"/>
                                        </p:tgtEl>
                                      </p:cBhvr>
                                    </p:animEffect>
                                    <p:set>
                                      <p:cBhvr>
                                        <p:cTn id="158" dur="1" fill="hold">
                                          <p:stCondLst>
                                            <p:cond delay="499"/>
                                          </p:stCondLst>
                                        </p:cTn>
                                        <p:tgtEl>
                                          <p:spTgt spid="110"/>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123"/>
                                        </p:tgtEl>
                                      </p:cBhvr>
                                    </p:animEffect>
                                    <p:set>
                                      <p:cBhvr>
                                        <p:cTn id="161" dur="1" fill="hold">
                                          <p:stCondLst>
                                            <p:cond delay="499"/>
                                          </p:stCondLst>
                                        </p:cTn>
                                        <p:tgtEl>
                                          <p:spTgt spid="123"/>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108"/>
                                        </p:tgtEl>
                                      </p:cBhvr>
                                    </p:animEffect>
                                    <p:set>
                                      <p:cBhvr>
                                        <p:cTn id="164" dur="1" fill="hold">
                                          <p:stCondLst>
                                            <p:cond delay="499"/>
                                          </p:stCondLst>
                                        </p:cTn>
                                        <p:tgtEl>
                                          <p:spTgt spid="108"/>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06"/>
                                        </p:tgtEl>
                                      </p:cBhvr>
                                    </p:animEffect>
                                    <p:set>
                                      <p:cBhvr>
                                        <p:cTn id="167" dur="1" fill="hold">
                                          <p:stCondLst>
                                            <p:cond delay="499"/>
                                          </p:stCondLst>
                                        </p:cTn>
                                        <p:tgtEl>
                                          <p:spTgt spid="10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15"/>
                                        </p:tgtEl>
                                      </p:cBhvr>
                                    </p:animEffect>
                                    <p:set>
                                      <p:cBhvr>
                                        <p:cTn id="170" dur="1" fill="hold">
                                          <p:stCondLst>
                                            <p:cond delay="499"/>
                                          </p:stCondLst>
                                        </p:cTn>
                                        <p:tgtEl>
                                          <p:spTgt spid="115"/>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12"/>
                                        </p:tgtEl>
                                      </p:cBhvr>
                                    </p:animEffect>
                                    <p:set>
                                      <p:cBhvr>
                                        <p:cTn id="173" dur="1" fill="hold">
                                          <p:stCondLst>
                                            <p:cond delay="499"/>
                                          </p:stCondLst>
                                        </p:cTn>
                                        <p:tgtEl>
                                          <p:spTgt spid="112"/>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22"/>
                                        </p:tgtEl>
                                      </p:cBhvr>
                                    </p:animEffect>
                                    <p:set>
                                      <p:cBhvr>
                                        <p:cTn id="176" dur="1" fill="hold">
                                          <p:stCondLst>
                                            <p:cond delay="499"/>
                                          </p:stCondLst>
                                        </p:cTn>
                                        <p:tgtEl>
                                          <p:spTgt spid="122"/>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7"/>
                                        </p:tgtEl>
                                      </p:cBhvr>
                                    </p:animEffect>
                                    <p:set>
                                      <p:cBhvr>
                                        <p:cTn id="179" dur="1" fill="hold">
                                          <p:stCondLst>
                                            <p:cond delay="499"/>
                                          </p:stCondLst>
                                        </p:cTn>
                                        <p:tgtEl>
                                          <p:spTgt spid="7"/>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8"/>
                                        </p:tgtEl>
                                      </p:cBhvr>
                                    </p:animEffect>
                                    <p:set>
                                      <p:cBhvr>
                                        <p:cTn id="182" dur="1" fill="hold">
                                          <p:stCondLst>
                                            <p:cond delay="499"/>
                                          </p:stCondLst>
                                        </p:cTn>
                                        <p:tgtEl>
                                          <p:spTgt spid="8"/>
                                        </p:tgtEl>
                                        <p:attrNameLst>
                                          <p:attrName>style.visibility</p:attrName>
                                        </p:attrNameLst>
                                      </p:cBhvr>
                                      <p:to>
                                        <p:strVal val="hidden"/>
                                      </p:to>
                                    </p:set>
                                  </p:childTnLst>
                                </p:cTn>
                              </p:par>
                            </p:childTnLst>
                          </p:cTn>
                        </p:par>
                        <p:par>
                          <p:cTn id="183" fill="hold">
                            <p:stCondLst>
                              <p:cond delay="500"/>
                            </p:stCondLst>
                            <p:childTnLst>
                              <p:par>
                                <p:cTn id="184" presetID="10" presetClass="entr" presetSubtype="0" fill="hold" grpId="0" nodeType="afterEffect">
                                  <p:stCondLst>
                                    <p:cond delay="0"/>
                                  </p:stCondLst>
                                  <p:childTnLst>
                                    <p:set>
                                      <p:cBhvr>
                                        <p:cTn id="185" dur="1" fill="hold">
                                          <p:stCondLst>
                                            <p:cond delay="0"/>
                                          </p:stCondLst>
                                        </p:cTn>
                                        <p:tgtEl>
                                          <p:spTgt spid="127"/>
                                        </p:tgtEl>
                                        <p:attrNameLst>
                                          <p:attrName>style.visibility</p:attrName>
                                        </p:attrNameLst>
                                      </p:cBhvr>
                                      <p:to>
                                        <p:strVal val="visible"/>
                                      </p:to>
                                    </p:set>
                                    <p:animEffect transition="in" filter="fade">
                                      <p:cBhvr>
                                        <p:cTn id="186" dur="500"/>
                                        <p:tgtEl>
                                          <p:spTgt spid="127"/>
                                        </p:tgtEl>
                                      </p:cBhvr>
                                    </p:animEffect>
                                  </p:childTnLst>
                                </p:cTn>
                              </p:par>
                            </p:childTnLst>
                          </p:cTn>
                        </p:par>
                        <p:par>
                          <p:cTn id="187" fill="hold">
                            <p:stCondLst>
                              <p:cond delay="1000"/>
                            </p:stCondLst>
                            <p:childTnLst>
                              <p:par>
                                <p:cTn id="188" presetID="10" presetClass="entr" presetSubtype="0" fill="hold" nodeType="after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1000"/>
                                        <p:tgtEl>
                                          <p:spTgt spid="128"/>
                                        </p:tgtEl>
                                      </p:cBhvr>
                                    </p:animEffect>
                                  </p:childTnLst>
                                </p:cTn>
                              </p:par>
                            </p:childTnLst>
                          </p:cTn>
                        </p:par>
                        <p:par>
                          <p:cTn id="191" fill="hold">
                            <p:stCondLst>
                              <p:cond delay="2000"/>
                            </p:stCondLst>
                            <p:childTnLst>
                              <p:par>
                                <p:cTn id="192" presetID="10" presetClass="entr" presetSubtype="0" fill="hold" nodeType="afterEffect">
                                  <p:stCondLst>
                                    <p:cond delay="0"/>
                                  </p:stCondLst>
                                  <p:childTnLst>
                                    <p:set>
                                      <p:cBhvr>
                                        <p:cTn id="193" dur="1" fill="hold">
                                          <p:stCondLst>
                                            <p:cond delay="0"/>
                                          </p:stCondLst>
                                        </p:cTn>
                                        <p:tgtEl>
                                          <p:spTgt spid="137"/>
                                        </p:tgtEl>
                                        <p:attrNameLst>
                                          <p:attrName>style.visibility</p:attrName>
                                        </p:attrNameLst>
                                      </p:cBhvr>
                                      <p:to>
                                        <p:strVal val="visible"/>
                                      </p:to>
                                    </p:set>
                                    <p:animEffect transition="in" filter="fade">
                                      <p:cBhvr>
                                        <p:cTn id="194" dur="1000"/>
                                        <p:tgtEl>
                                          <p:spTgt spid="137"/>
                                        </p:tgtEl>
                                      </p:cBhvr>
                                    </p:animEffect>
                                  </p:childTnLst>
                                </p:cTn>
                              </p:par>
                            </p:childTnLst>
                          </p:cTn>
                        </p:par>
                        <p:par>
                          <p:cTn id="195" fill="hold">
                            <p:stCondLst>
                              <p:cond delay="3000"/>
                            </p:stCondLst>
                            <p:childTnLst>
                              <p:par>
                                <p:cTn id="196" presetID="10" presetClass="entr" presetSubtype="0" fill="hold" nodeType="afterEffect">
                                  <p:stCondLst>
                                    <p:cond delay="0"/>
                                  </p:stCondLst>
                                  <p:childTnLst>
                                    <p:set>
                                      <p:cBhvr>
                                        <p:cTn id="197" dur="1" fill="hold">
                                          <p:stCondLst>
                                            <p:cond delay="0"/>
                                          </p:stCondLst>
                                        </p:cTn>
                                        <p:tgtEl>
                                          <p:spTgt spid="131"/>
                                        </p:tgtEl>
                                        <p:attrNameLst>
                                          <p:attrName>style.visibility</p:attrName>
                                        </p:attrNameLst>
                                      </p:cBhvr>
                                      <p:to>
                                        <p:strVal val="visible"/>
                                      </p:to>
                                    </p:set>
                                    <p:animEffect transition="in" filter="fade">
                                      <p:cBhvr>
                                        <p:cTn id="198"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95" grpId="0" animBg="1"/>
      <p:bldP spid="95" grpId="1" animBg="1"/>
      <p:bldP spid="96" grpId="0" animBg="1"/>
      <p:bldP spid="96" grpId="1" animBg="1"/>
      <p:bldP spid="97" grpId="0"/>
      <p:bldP spid="97" grpId="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2" grpId="0" animBg="1"/>
      <p:bldP spid="112" grpId="1" animBg="1"/>
      <p:bldP spid="126" grpId="0"/>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474191" y="1931633"/>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Limitations</a:t>
            </a:r>
            <a:endParaRPr dirty="0"/>
          </a:p>
        </p:txBody>
      </p:sp>
      <p:sp>
        <p:nvSpPr>
          <p:cNvPr id="6" name="Google Shape;259;p18">
            <a:extLst>
              <a:ext uri="{FF2B5EF4-FFF2-40B4-BE49-F238E27FC236}">
                <a16:creationId xmlns:a16="http://schemas.microsoft.com/office/drawing/2014/main" id="{B969AFD7-71B0-473D-429A-A0915AEE2334}"/>
              </a:ext>
            </a:extLst>
          </p:cNvPr>
          <p:cNvSpPr txBox="1"/>
          <p:nvPr/>
        </p:nvSpPr>
        <p:spPr>
          <a:xfrm>
            <a:off x="3415740" y="2229113"/>
            <a:ext cx="2817419" cy="664797"/>
          </a:xfrm>
          <a:prstGeom prst="rect">
            <a:avLst/>
          </a:prstGeom>
          <a:noFill/>
          <a:ln>
            <a:noFill/>
          </a:ln>
        </p:spPr>
        <p:txBody>
          <a:bodyPr spcFirstLastPara="1" wrap="square" lIns="0" tIns="0" rIns="0" bIns="0" anchor="t" anchorCtr="0">
            <a:spAutoFit/>
          </a:bodyPr>
          <a:lstStyle/>
          <a:p>
            <a:pPr lvl="0">
              <a:lnSpc>
                <a:spcPct val="120000"/>
              </a:lnSpc>
            </a:pPr>
            <a:r>
              <a:rPr lang="en-IN" sz="3600" b="1" dirty="0">
                <a:solidFill>
                  <a:srgbClr val="FFFFFF"/>
                </a:solidFill>
                <a:latin typeface="Slabo 27px"/>
                <a:ea typeface="Slabo 27px"/>
                <a:cs typeface="Slabo 27px"/>
                <a:sym typeface="Slabo 27px"/>
              </a:rPr>
              <a:t>1. </a:t>
            </a:r>
            <a:r>
              <a:rPr lang="en-IN" sz="3600" b="1" dirty="0" err="1">
                <a:solidFill>
                  <a:srgbClr val="FFFFFF"/>
                </a:solidFill>
                <a:latin typeface="Slabo 27px"/>
                <a:ea typeface="Slabo 27px"/>
                <a:cs typeface="Slabo 27px"/>
                <a:sym typeface="Slabo 27px"/>
              </a:rPr>
              <a:t>BERTScore</a:t>
            </a:r>
            <a:endParaRPr lang="en-US" dirty="0">
              <a:latin typeface="Slabo 27px"/>
              <a:ea typeface="Slabo 27px"/>
              <a:cs typeface="Slabo 27px"/>
              <a:sym typeface="Slabo 27px"/>
            </a:endParaRPr>
          </a:p>
        </p:txBody>
      </p:sp>
      <p:sp>
        <p:nvSpPr>
          <p:cNvPr id="16" name="Google Shape;259;p18">
            <a:extLst>
              <a:ext uri="{FF2B5EF4-FFF2-40B4-BE49-F238E27FC236}">
                <a16:creationId xmlns:a16="http://schemas.microsoft.com/office/drawing/2014/main" id="{EDFB189C-A5A8-E5EB-53EC-132E221A7440}"/>
              </a:ext>
            </a:extLst>
          </p:cNvPr>
          <p:cNvSpPr txBox="1"/>
          <p:nvPr/>
        </p:nvSpPr>
        <p:spPr>
          <a:xfrm>
            <a:off x="3415740" y="3113425"/>
            <a:ext cx="2251556" cy="664797"/>
          </a:xfrm>
          <a:prstGeom prst="rect">
            <a:avLst/>
          </a:prstGeom>
          <a:noFill/>
          <a:ln>
            <a:noFill/>
          </a:ln>
        </p:spPr>
        <p:txBody>
          <a:bodyPr spcFirstLastPara="1" wrap="square" lIns="0" tIns="0" rIns="0" bIns="0" anchor="t" anchorCtr="0">
            <a:spAutoFit/>
          </a:bodyPr>
          <a:lstStyle/>
          <a:p>
            <a:pPr lvl="0">
              <a:lnSpc>
                <a:spcPct val="120000"/>
              </a:lnSpc>
            </a:pPr>
            <a:r>
              <a:rPr lang="en-IN" sz="3600" b="1" dirty="0">
                <a:solidFill>
                  <a:srgbClr val="FFFFFF"/>
                </a:solidFill>
                <a:latin typeface="Slabo 27px"/>
                <a:ea typeface="Slabo 27px"/>
                <a:cs typeface="Slabo 27px"/>
                <a:sym typeface="Slabo 27px"/>
              </a:rPr>
              <a:t>2. KG2Text</a:t>
            </a:r>
            <a:endParaRPr lang="en-US"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6EE9ACE6-9E68-250F-AE65-F406E3D1AC73}"/>
              </a:ext>
            </a:extLst>
          </p:cNvPr>
          <p:cNvSpPr txBox="1"/>
          <p:nvPr/>
        </p:nvSpPr>
        <p:spPr>
          <a:xfrm>
            <a:off x="6252356" y="2287887"/>
            <a:ext cx="2817419" cy="590931"/>
          </a:xfrm>
          <a:prstGeom prst="rect">
            <a:avLst/>
          </a:prstGeom>
          <a:noFill/>
          <a:ln>
            <a:noFill/>
          </a:ln>
        </p:spPr>
        <p:txBody>
          <a:bodyPr spcFirstLastPara="1" wrap="square" lIns="0" tIns="0" rIns="0" bIns="0" anchor="t" anchorCtr="0">
            <a:spAutoFit/>
          </a:bodyPr>
          <a:lstStyle/>
          <a:p>
            <a:pPr lvl="0">
              <a:lnSpc>
                <a:spcPct val="120000"/>
              </a:lnSpc>
            </a:pPr>
            <a:r>
              <a:rPr lang="en-IN" sz="3200" b="1" dirty="0">
                <a:solidFill>
                  <a:srgbClr val="FFFFFF"/>
                </a:solidFill>
                <a:latin typeface="Slabo 27px"/>
                <a:ea typeface="Slabo 27px"/>
                <a:cs typeface="Slabo 27px"/>
                <a:sym typeface="Slabo 27px"/>
              </a:rPr>
              <a:t>✔️Similarity</a:t>
            </a:r>
            <a:endParaRPr lang="en-US" sz="1200" dirty="0">
              <a:latin typeface="Slabo 27px"/>
              <a:ea typeface="Slabo 27px"/>
              <a:cs typeface="Slabo 27px"/>
              <a:sym typeface="Slabo 27px"/>
            </a:endParaRPr>
          </a:p>
        </p:txBody>
      </p:sp>
      <p:sp>
        <p:nvSpPr>
          <p:cNvPr id="15" name="Google Shape;259;p18">
            <a:extLst>
              <a:ext uri="{FF2B5EF4-FFF2-40B4-BE49-F238E27FC236}">
                <a16:creationId xmlns:a16="http://schemas.microsoft.com/office/drawing/2014/main" id="{6CCD41F3-3657-E868-8ECC-F6F096D74EA6}"/>
              </a:ext>
            </a:extLst>
          </p:cNvPr>
          <p:cNvSpPr txBox="1"/>
          <p:nvPr/>
        </p:nvSpPr>
        <p:spPr>
          <a:xfrm>
            <a:off x="8902915" y="2298543"/>
            <a:ext cx="2251556" cy="590931"/>
          </a:xfrm>
          <a:prstGeom prst="rect">
            <a:avLst/>
          </a:prstGeom>
          <a:noFill/>
          <a:ln>
            <a:noFill/>
          </a:ln>
        </p:spPr>
        <p:txBody>
          <a:bodyPr spcFirstLastPara="1" wrap="square" lIns="0" tIns="0" rIns="0" bIns="0" anchor="t" anchorCtr="0">
            <a:spAutoFit/>
          </a:bodyPr>
          <a:lstStyle/>
          <a:p>
            <a:pPr lvl="0">
              <a:lnSpc>
                <a:spcPct val="120000"/>
              </a:lnSpc>
            </a:pPr>
            <a:r>
              <a:rPr lang="en-IN" sz="3200" b="1" dirty="0">
                <a:solidFill>
                  <a:srgbClr val="FFFFFF"/>
                </a:solidFill>
                <a:latin typeface="Slabo 27px"/>
                <a:ea typeface="Slabo 27px"/>
                <a:cs typeface="Slabo 27px"/>
                <a:sym typeface="Slabo 27px"/>
              </a:rPr>
              <a:t>❌Quality</a:t>
            </a:r>
            <a:endParaRPr lang="en-US" sz="1200" dirty="0">
              <a:latin typeface="Slabo 27px"/>
              <a:ea typeface="Slabo 27px"/>
              <a:cs typeface="Slabo 27px"/>
              <a:sym typeface="Slabo 27px"/>
            </a:endParaRPr>
          </a:p>
        </p:txBody>
      </p:sp>
      <p:grpSp>
        <p:nvGrpSpPr>
          <p:cNvPr id="1077" name="Group 1076">
            <a:extLst>
              <a:ext uri="{FF2B5EF4-FFF2-40B4-BE49-F238E27FC236}">
                <a16:creationId xmlns:a16="http://schemas.microsoft.com/office/drawing/2014/main" id="{7CBACA68-5FAB-F78E-BA6B-AC15E70EE773}"/>
              </a:ext>
            </a:extLst>
          </p:cNvPr>
          <p:cNvGrpSpPr/>
          <p:nvPr/>
        </p:nvGrpSpPr>
        <p:grpSpPr>
          <a:xfrm>
            <a:off x="2094047" y="4602013"/>
            <a:ext cx="3771202" cy="4105145"/>
            <a:chOff x="1746978" y="4058895"/>
            <a:chExt cx="3771202" cy="4105145"/>
          </a:xfrm>
        </p:grpSpPr>
        <p:grpSp>
          <p:nvGrpSpPr>
            <p:cNvPr id="1032" name="Group 1031">
              <a:extLst>
                <a:ext uri="{FF2B5EF4-FFF2-40B4-BE49-F238E27FC236}">
                  <a16:creationId xmlns:a16="http://schemas.microsoft.com/office/drawing/2014/main" id="{3038B73B-4E66-C973-C5BA-69E532E50874}"/>
                </a:ext>
              </a:extLst>
            </p:cNvPr>
            <p:cNvGrpSpPr/>
            <p:nvPr/>
          </p:nvGrpSpPr>
          <p:grpSpPr>
            <a:xfrm>
              <a:off x="1746978" y="6433034"/>
              <a:ext cx="1033875" cy="1033875"/>
              <a:chOff x="3233530" y="4108455"/>
              <a:chExt cx="1921565" cy="1921565"/>
            </a:xfrm>
          </p:grpSpPr>
          <p:sp>
            <p:nvSpPr>
              <p:cNvPr id="1033" name="Oval 1032">
                <a:extLst>
                  <a:ext uri="{FF2B5EF4-FFF2-40B4-BE49-F238E27FC236}">
                    <a16:creationId xmlns:a16="http://schemas.microsoft.com/office/drawing/2014/main" id="{17F03B94-D39B-4958-DC59-55FDF196F6A7}"/>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034" name="Google Shape;259;p18">
                <a:extLst>
                  <a:ext uri="{FF2B5EF4-FFF2-40B4-BE49-F238E27FC236}">
                    <a16:creationId xmlns:a16="http://schemas.microsoft.com/office/drawing/2014/main" id="{FEEF63DF-3C29-E1AE-CD0A-A1EBDD1B7488}"/>
                  </a:ext>
                </a:extLst>
              </p:cNvPr>
              <p:cNvSpPr txBox="1"/>
              <p:nvPr/>
            </p:nvSpPr>
            <p:spPr>
              <a:xfrm>
                <a:off x="3529786" y="4654087"/>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of </a:t>
                </a:r>
                <a:r>
                  <a:rPr lang="en-US" i="0" u="none" strike="noStrike" cap="none" dirty="0" err="1">
                    <a:solidFill>
                      <a:srgbClr val="FFFFFF"/>
                    </a:solidFill>
                    <a:latin typeface="Slabo 27px"/>
                    <a:ea typeface="Slabo 27px"/>
                    <a:cs typeface="Slabo 27px"/>
                    <a:sym typeface="Slabo 27px"/>
                  </a:rPr>
                  <a:t>Kaza</a:t>
                </a:r>
                <a:endParaRPr lang="en-US" sz="700" dirty="0">
                  <a:latin typeface="Slabo 27px"/>
                  <a:ea typeface="Slabo 27px"/>
                  <a:cs typeface="Slabo 27px"/>
                  <a:sym typeface="Slabo 27px"/>
                </a:endParaRPr>
              </a:p>
            </p:txBody>
          </p:sp>
        </p:grpSp>
        <p:grpSp>
          <p:nvGrpSpPr>
            <p:cNvPr id="1035" name="Group 1034">
              <a:extLst>
                <a:ext uri="{FF2B5EF4-FFF2-40B4-BE49-F238E27FC236}">
                  <a16:creationId xmlns:a16="http://schemas.microsoft.com/office/drawing/2014/main" id="{2CB88891-B4D6-3C9F-CB87-B81B4034EF92}"/>
                </a:ext>
              </a:extLst>
            </p:cNvPr>
            <p:cNvGrpSpPr/>
            <p:nvPr/>
          </p:nvGrpSpPr>
          <p:grpSpPr>
            <a:xfrm>
              <a:off x="1750698" y="4753696"/>
              <a:ext cx="1033876" cy="1033875"/>
              <a:chOff x="6407348" y="4191228"/>
              <a:chExt cx="1642880" cy="1642880"/>
            </a:xfrm>
          </p:grpSpPr>
          <p:sp>
            <p:nvSpPr>
              <p:cNvPr id="1036" name="Oval 1035">
                <a:extLst>
                  <a:ext uri="{FF2B5EF4-FFF2-40B4-BE49-F238E27FC236}">
                    <a16:creationId xmlns:a16="http://schemas.microsoft.com/office/drawing/2014/main" id="{36087285-E3D3-6791-915B-BEBA52DEDD32}"/>
                  </a:ext>
                </a:extLst>
              </p:cNvPr>
              <p:cNvSpPr/>
              <p:nvPr/>
            </p:nvSpPr>
            <p:spPr>
              <a:xfrm>
                <a:off x="6407348" y="4191228"/>
                <a:ext cx="1642880" cy="164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Google Shape;259;p18">
                <a:extLst>
                  <a:ext uri="{FF2B5EF4-FFF2-40B4-BE49-F238E27FC236}">
                    <a16:creationId xmlns:a16="http://schemas.microsoft.com/office/drawing/2014/main" id="{F4760F0A-33E7-4E50-C03C-5A821388B80E}"/>
                  </a:ext>
                </a:extLst>
              </p:cNvPr>
              <p:cNvSpPr txBox="1"/>
              <p:nvPr/>
            </p:nvSpPr>
            <p:spPr>
              <a:xfrm>
                <a:off x="6540928" y="4660446"/>
                <a:ext cx="1375719" cy="82164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Korgan </a:t>
                </a:r>
                <a:r>
                  <a:rPr lang="en-US" i="0" u="none" strike="noStrike" cap="none" dirty="0" err="1">
                    <a:solidFill>
                      <a:srgbClr val="FFFFFF"/>
                    </a:solidFill>
                    <a:latin typeface="Slabo 27px"/>
                    <a:ea typeface="Slabo 27px"/>
                    <a:cs typeface="Slabo 27px"/>
                    <a:sym typeface="Slabo 27px"/>
                  </a:rPr>
                  <a:t>Bloodaxe</a:t>
                </a:r>
                <a:endParaRPr lang="en-US" sz="700" dirty="0">
                  <a:latin typeface="Slabo 27px"/>
                  <a:ea typeface="Slabo 27px"/>
                  <a:cs typeface="Slabo 27px"/>
                  <a:sym typeface="Slabo 27px"/>
                </a:endParaRPr>
              </a:p>
            </p:txBody>
          </p:sp>
        </p:grpSp>
        <p:grpSp>
          <p:nvGrpSpPr>
            <p:cNvPr id="1038" name="Group 1037">
              <a:extLst>
                <a:ext uri="{FF2B5EF4-FFF2-40B4-BE49-F238E27FC236}">
                  <a16:creationId xmlns:a16="http://schemas.microsoft.com/office/drawing/2014/main" id="{EDA572F0-B9B7-3599-C33D-A758F6E62926}"/>
                </a:ext>
              </a:extLst>
            </p:cNvPr>
            <p:cNvGrpSpPr/>
            <p:nvPr/>
          </p:nvGrpSpPr>
          <p:grpSpPr>
            <a:xfrm>
              <a:off x="3507643" y="4761232"/>
              <a:ext cx="1033875" cy="1033875"/>
              <a:chOff x="9300760" y="4108454"/>
              <a:chExt cx="1921565" cy="1921565"/>
            </a:xfrm>
          </p:grpSpPr>
          <p:sp>
            <p:nvSpPr>
              <p:cNvPr id="1039" name="Oval 1038">
                <a:extLst>
                  <a:ext uri="{FF2B5EF4-FFF2-40B4-BE49-F238E27FC236}">
                    <a16:creationId xmlns:a16="http://schemas.microsoft.com/office/drawing/2014/main" id="{B0B96164-08B4-8C8B-32FC-4388AC8083A1}"/>
                  </a:ext>
                </a:extLst>
              </p:cNvPr>
              <p:cNvSpPr/>
              <p:nvPr/>
            </p:nvSpPr>
            <p:spPr>
              <a:xfrm>
                <a:off x="9300760"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0" name="Google Shape;259;p18">
                <a:extLst>
                  <a:ext uri="{FF2B5EF4-FFF2-40B4-BE49-F238E27FC236}">
                    <a16:creationId xmlns:a16="http://schemas.microsoft.com/office/drawing/2014/main" id="{AB426A98-1277-40D2-FC9A-4E1C837F8AC6}"/>
                  </a:ext>
                </a:extLst>
              </p:cNvPr>
              <p:cNvSpPr txBox="1"/>
              <p:nvPr/>
            </p:nvSpPr>
            <p:spPr>
              <a:xfrm>
                <a:off x="9557712" y="4588725"/>
                <a:ext cx="1375721" cy="96101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Book collector</a:t>
                </a:r>
                <a:endParaRPr lang="en-US" sz="700" dirty="0">
                  <a:latin typeface="Slabo 27px"/>
                  <a:ea typeface="Slabo 27px"/>
                  <a:cs typeface="Slabo 27px"/>
                  <a:sym typeface="Slabo 27px"/>
                </a:endParaRPr>
              </a:p>
            </p:txBody>
          </p:sp>
        </p:grpSp>
        <p:grpSp>
          <p:nvGrpSpPr>
            <p:cNvPr id="1041" name="Group 1040">
              <a:extLst>
                <a:ext uri="{FF2B5EF4-FFF2-40B4-BE49-F238E27FC236}">
                  <a16:creationId xmlns:a16="http://schemas.microsoft.com/office/drawing/2014/main" id="{81E78306-448A-2EC8-9AA2-AB5BC6745792}"/>
                </a:ext>
              </a:extLst>
            </p:cNvPr>
            <p:cNvGrpSpPr/>
            <p:nvPr/>
          </p:nvGrpSpPr>
          <p:grpSpPr>
            <a:xfrm>
              <a:off x="3507643" y="6429610"/>
              <a:ext cx="1033875" cy="1033875"/>
              <a:chOff x="12334372" y="4108453"/>
              <a:chExt cx="1921565" cy="1921565"/>
            </a:xfrm>
          </p:grpSpPr>
          <p:sp>
            <p:nvSpPr>
              <p:cNvPr id="1042" name="Oval 1041">
                <a:extLst>
                  <a:ext uri="{FF2B5EF4-FFF2-40B4-BE49-F238E27FC236}">
                    <a16:creationId xmlns:a16="http://schemas.microsoft.com/office/drawing/2014/main" id="{2CCA1BF3-A262-6D41-25A2-BF811ED67806}"/>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sz="1200"/>
              </a:p>
            </p:txBody>
          </p:sp>
          <p:sp>
            <p:nvSpPr>
              <p:cNvPr id="1043" name="Google Shape;259;p18">
                <a:extLst>
                  <a:ext uri="{FF2B5EF4-FFF2-40B4-BE49-F238E27FC236}">
                    <a16:creationId xmlns:a16="http://schemas.microsoft.com/office/drawing/2014/main" id="{7429EDF3-9EDF-919B-5EF7-41C7CECCEB40}"/>
                  </a:ext>
                </a:extLst>
              </p:cNvPr>
              <p:cNvSpPr txBox="1"/>
              <p:nvPr/>
            </p:nvSpPr>
            <p:spPr>
              <a:xfrm>
                <a:off x="12607294" y="4312502"/>
                <a:ext cx="1375720" cy="68458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Tomb over in … district</a:t>
                </a:r>
                <a:endParaRPr lang="en-US" sz="700" dirty="0">
                  <a:latin typeface="Slabo 27px"/>
                  <a:ea typeface="Slabo 27px"/>
                  <a:cs typeface="Slabo 27px"/>
                  <a:sym typeface="Slabo 27px"/>
                </a:endParaRPr>
              </a:p>
            </p:txBody>
          </p:sp>
        </p:grpSp>
        <p:cxnSp>
          <p:nvCxnSpPr>
            <p:cNvPr id="1044" name="Straight Connector 1043">
              <a:extLst>
                <a:ext uri="{FF2B5EF4-FFF2-40B4-BE49-F238E27FC236}">
                  <a16:creationId xmlns:a16="http://schemas.microsoft.com/office/drawing/2014/main" id="{A76B1969-F331-9E1C-0C7C-DC631743B28F}"/>
                </a:ext>
              </a:extLst>
            </p:cNvPr>
            <p:cNvCxnSpPr>
              <a:cxnSpLocks/>
              <a:stCxn id="1046" idx="0"/>
              <a:endCxn id="1033" idx="4"/>
            </p:cNvCxnSpPr>
            <p:nvPr/>
          </p:nvCxnSpPr>
          <p:spPr>
            <a:xfrm flipH="1" flipV="1">
              <a:off x="2263916" y="7466909"/>
              <a:ext cx="7440" cy="3115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45" name="Group 1044">
              <a:extLst>
                <a:ext uri="{FF2B5EF4-FFF2-40B4-BE49-F238E27FC236}">
                  <a16:creationId xmlns:a16="http://schemas.microsoft.com/office/drawing/2014/main" id="{D9551647-DA7F-F540-170B-F1D667D6C3E1}"/>
                </a:ext>
              </a:extLst>
            </p:cNvPr>
            <p:cNvGrpSpPr/>
            <p:nvPr/>
          </p:nvGrpSpPr>
          <p:grpSpPr>
            <a:xfrm>
              <a:off x="1812368" y="7778433"/>
              <a:ext cx="917975" cy="385607"/>
              <a:chOff x="3797132" y="4835332"/>
              <a:chExt cx="1215390" cy="510540"/>
            </a:xfrm>
          </p:grpSpPr>
          <p:sp>
            <p:nvSpPr>
              <p:cNvPr id="1046" name="Rectangle: Rounded Corners 1045">
                <a:extLst>
                  <a:ext uri="{FF2B5EF4-FFF2-40B4-BE49-F238E27FC236}">
                    <a16:creationId xmlns:a16="http://schemas.microsoft.com/office/drawing/2014/main" id="{40C49274-6A65-65C1-B762-1CB0FB7A4F3E}"/>
                  </a:ext>
                </a:extLst>
              </p:cNvPr>
              <p:cNvSpPr/>
              <p:nvPr/>
            </p:nvSpPr>
            <p:spPr>
              <a:xfrm>
                <a:off x="3797132" y="483533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47" name="Google Shape;259;p18">
                <a:extLst>
                  <a:ext uri="{FF2B5EF4-FFF2-40B4-BE49-F238E27FC236}">
                    <a16:creationId xmlns:a16="http://schemas.microsoft.com/office/drawing/2014/main" id="{D91466D9-E6A4-13E1-00CE-60B9E2D497F9}"/>
                  </a:ext>
                </a:extLst>
              </p:cNvPr>
              <p:cNvSpPr txBox="1"/>
              <p:nvPr/>
            </p:nvSpPr>
            <p:spPr>
              <a:xfrm>
                <a:off x="3908854" y="4959166"/>
                <a:ext cx="956592" cy="239170"/>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grimoire</a:t>
                </a:r>
                <a:endParaRPr lang="en-US" sz="500" dirty="0">
                  <a:latin typeface="Slabo 27px"/>
                  <a:ea typeface="Slabo 27px"/>
                  <a:cs typeface="Slabo 27px"/>
                  <a:sym typeface="Slabo 27px"/>
                </a:endParaRPr>
              </a:p>
            </p:txBody>
          </p:sp>
        </p:grpSp>
        <p:cxnSp>
          <p:nvCxnSpPr>
            <p:cNvPr id="1048" name="Straight Connector 1047">
              <a:extLst>
                <a:ext uri="{FF2B5EF4-FFF2-40B4-BE49-F238E27FC236}">
                  <a16:creationId xmlns:a16="http://schemas.microsoft.com/office/drawing/2014/main" id="{8656FF6A-415F-AFDF-CED7-E2A4BB04DC7F}"/>
                </a:ext>
              </a:extLst>
            </p:cNvPr>
            <p:cNvCxnSpPr>
              <a:cxnSpLocks/>
              <a:stCxn id="1042" idx="5"/>
              <a:endCxn id="1050" idx="1"/>
            </p:cNvCxnSpPr>
            <p:nvPr/>
          </p:nvCxnSpPr>
          <p:spPr>
            <a:xfrm>
              <a:off x="4390111" y="7312078"/>
              <a:ext cx="210094" cy="21776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08AEB9B4-098E-EDEA-720B-30651C593B3E}"/>
                </a:ext>
              </a:extLst>
            </p:cNvPr>
            <p:cNvGrpSpPr/>
            <p:nvPr/>
          </p:nvGrpSpPr>
          <p:grpSpPr>
            <a:xfrm>
              <a:off x="4600205" y="7337038"/>
              <a:ext cx="917975" cy="385607"/>
              <a:chOff x="12020856" y="4760100"/>
              <a:chExt cx="1215390" cy="510540"/>
            </a:xfrm>
          </p:grpSpPr>
          <p:sp>
            <p:nvSpPr>
              <p:cNvPr id="1050" name="Rectangle: Rounded Corners 1049">
                <a:extLst>
                  <a:ext uri="{FF2B5EF4-FFF2-40B4-BE49-F238E27FC236}">
                    <a16:creationId xmlns:a16="http://schemas.microsoft.com/office/drawing/2014/main" id="{ED2B5E5E-9310-CB32-9E59-E64F23690915}"/>
                  </a:ext>
                </a:extLst>
              </p:cNvPr>
              <p:cNvSpPr/>
              <p:nvPr/>
            </p:nvSpPr>
            <p:spPr>
              <a:xfrm>
                <a:off x="12020856" y="4760100"/>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51" name="Google Shape;259;p18">
                <a:extLst>
                  <a:ext uri="{FF2B5EF4-FFF2-40B4-BE49-F238E27FC236}">
                    <a16:creationId xmlns:a16="http://schemas.microsoft.com/office/drawing/2014/main" id="{F6A8B4D4-C10D-20A2-BCA4-9BA0FD981CA5}"/>
                  </a:ext>
                </a:extLst>
              </p:cNvPr>
              <p:cNvSpPr txBox="1"/>
              <p:nvPr/>
            </p:nvSpPr>
            <p:spPr>
              <a:xfrm>
                <a:off x="12150255" y="4844613"/>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tomb</a:t>
                </a:r>
                <a:endParaRPr lang="en-US" sz="700" dirty="0">
                  <a:latin typeface="Slabo 27px"/>
                  <a:ea typeface="Slabo 27px"/>
                  <a:cs typeface="Slabo 27px"/>
                  <a:sym typeface="Slabo 27px"/>
                </a:endParaRPr>
              </a:p>
            </p:txBody>
          </p:sp>
        </p:grpSp>
        <p:cxnSp>
          <p:nvCxnSpPr>
            <p:cNvPr id="1052" name="Straight Connector 1051">
              <a:extLst>
                <a:ext uri="{FF2B5EF4-FFF2-40B4-BE49-F238E27FC236}">
                  <a16:creationId xmlns:a16="http://schemas.microsoft.com/office/drawing/2014/main" id="{992B1D03-658D-DC5E-743B-876059DFF91B}"/>
                </a:ext>
              </a:extLst>
            </p:cNvPr>
            <p:cNvCxnSpPr>
              <a:cxnSpLocks/>
              <a:stCxn id="1055" idx="2"/>
              <a:endCxn id="1036" idx="0"/>
            </p:cNvCxnSpPr>
            <p:nvPr/>
          </p:nvCxnSpPr>
          <p:spPr>
            <a:xfrm flipH="1">
              <a:off x="2267636" y="4420180"/>
              <a:ext cx="3721" cy="3335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C4CE714A-B2EC-FA36-2A9A-369B2FCD2325}"/>
                </a:ext>
              </a:extLst>
            </p:cNvPr>
            <p:cNvGrpSpPr/>
            <p:nvPr/>
          </p:nvGrpSpPr>
          <p:grpSpPr>
            <a:xfrm>
              <a:off x="1812368" y="4058895"/>
              <a:ext cx="917975" cy="388512"/>
              <a:chOff x="3894273" y="7821706"/>
              <a:chExt cx="1215390" cy="514386"/>
            </a:xfrm>
          </p:grpSpPr>
          <p:sp>
            <p:nvSpPr>
              <p:cNvPr id="1054" name="Rectangle: Rounded Corners 1053">
                <a:extLst>
                  <a:ext uri="{FF2B5EF4-FFF2-40B4-BE49-F238E27FC236}">
                    <a16:creationId xmlns:a16="http://schemas.microsoft.com/office/drawing/2014/main" id="{2825DA38-AD2B-A86F-27AF-D78D3E512DBE}"/>
                  </a:ext>
                </a:extLst>
              </p:cNvPr>
              <p:cNvSpPr/>
              <p:nvPr/>
            </p:nvSpPr>
            <p:spPr>
              <a:xfrm>
                <a:off x="3894273" y="7825552"/>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55" name="Google Shape;259;p18">
                <a:extLst>
                  <a:ext uri="{FF2B5EF4-FFF2-40B4-BE49-F238E27FC236}">
                    <a16:creationId xmlns:a16="http://schemas.microsoft.com/office/drawing/2014/main" id="{0FBE1936-9A39-7532-AA30-110EAF3CC448}"/>
                  </a:ext>
                </a:extLst>
              </p:cNvPr>
              <p:cNvSpPr txBox="1"/>
              <p:nvPr/>
            </p:nvSpPr>
            <p:spPr>
              <a:xfrm>
                <a:off x="4023673" y="7821706"/>
                <a:ext cx="956592" cy="478338"/>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i="0" u="none" strike="noStrike" cap="none" dirty="0">
                    <a:solidFill>
                      <a:srgbClr val="FFFFFF"/>
                    </a:solidFill>
                    <a:latin typeface="Slabo 27px"/>
                    <a:ea typeface="Slabo 27px"/>
                    <a:cs typeface="Slabo 27px"/>
                    <a:sym typeface="Slabo 27px"/>
                  </a:rPr>
                  <a:t>A powerful warrior</a:t>
                </a:r>
                <a:endParaRPr lang="en-US" sz="500" dirty="0">
                  <a:latin typeface="Slabo 27px"/>
                  <a:ea typeface="Slabo 27px"/>
                  <a:cs typeface="Slabo 27px"/>
                  <a:sym typeface="Slabo 27px"/>
                </a:endParaRPr>
              </a:p>
            </p:txBody>
          </p:sp>
        </p:grpSp>
        <p:cxnSp>
          <p:nvCxnSpPr>
            <p:cNvPr id="1056" name="Straight Connector 1055">
              <a:extLst>
                <a:ext uri="{FF2B5EF4-FFF2-40B4-BE49-F238E27FC236}">
                  <a16:creationId xmlns:a16="http://schemas.microsoft.com/office/drawing/2014/main" id="{FEFB0C7F-93F8-FA86-E0A7-5C263DFA2DF3}"/>
                </a:ext>
              </a:extLst>
            </p:cNvPr>
            <p:cNvCxnSpPr>
              <a:cxnSpLocks/>
              <a:stCxn id="1039" idx="7"/>
              <a:endCxn id="1058" idx="1"/>
            </p:cNvCxnSpPr>
            <p:nvPr/>
          </p:nvCxnSpPr>
          <p:spPr>
            <a:xfrm flipV="1">
              <a:off x="4390111" y="4570183"/>
              <a:ext cx="205911" cy="34245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57" name="Group 1056">
              <a:extLst>
                <a:ext uri="{FF2B5EF4-FFF2-40B4-BE49-F238E27FC236}">
                  <a16:creationId xmlns:a16="http://schemas.microsoft.com/office/drawing/2014/main" id="{A76D01B6-4D74-A300-3C0C-A5733F496547}"/>
                </a:ext>
              </a:extLst>
            </p:cNvPr>
            <p:cNvGrpSpPr/>
            <p:nvPr/>
          </p:nvGrpSpPr>
          <p:grpSpPr>
            <a:xfrm>
              <a:off x="4596022" y="4377379"/>
              <a:ext cx="917975" cy="385607"/>
              <a:chOff x="12020856" y="7818796"/>
              <a:chExt cx="1215390" cy="510540"/>
            </a:xfrm>
          </p:grpSpPr>
          <p:sp>
            <p:nvSpPr>
              <p:cNvPr id="1058" name="Rectangle: Rounded Corners 1057">
                <a:extLst>
                  <a:ext uri="{FF2B5EF4-FFF2-40B4-BE49-F238E27FC236}">
                    <a16:creationId xmlns:a16="http://schemas.microsoft.com/office/drawing/2014/main" id="{3F3B2278-B182-862C-2CF9-D0827D2018A0}"/>
                  </a:ext>
                </a:extLst>
              </p:cNvPr>
              <p:cNvSpPr/>
              <p:nvPr/>
            </p:nvSpPr>
            <p:spPr>
              <a:xfrm>
                <a:off x="12020856" y="7818796"/>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59" name="Google Shape;259;p18">
                <a:extLst>
                  <a:ext uri="{FF2B5EF4-FFF2-40B4-BE49-F238E27FC236}">
                    <a16:creationId xmlns:a16="http://schemas.microsoft.com/office/drawing/2014/main" id="{19FCD497-BF60-D1DC-E470-B4E2F22587CD}"/>
                  </a:ext>
                </a:extLst>
              </p:cNvPr>
              <p:cNvSpPr txBox="1"/>
              <p:nvPr/>
            </p:nvSpPr>
            <p:spPr>
              <a:xfrm>
                <a:off x="12150254" y="7883081"/>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grpSp>
          <p:nvGrpSpPr>
            <p:cNvPr id="1060" name="Group 1059">
              <a:extLst>
                <a:ext uri="{FF2B5EF4-FFF2-40B4-BE49-F238E27FC236}">
                  <a16:creationId xmlns:a16="http://schemas.microsoft.com/office/drawing/2014/main" id="{BCBB27AE-095F-F7F5-102B-4F5370E72EFA}"/>
                </a:ext>
              </a:extLst>
            </p:cNvPr>
            <p:cNvGrpSpPr/>
            <p:nvPr/>
          </p:nvGrpSpPr>
          <p:grpSpPr>
            <a:xfrm>
              <a:off x="2780854" y="6946542"/>
              <a:ext cx="726791" cy="167372"/>
              <a:chOff x="7781181" y="5964666"/>
              <a:chExt cx="962264" cy="221599"/>
            </a:xfrm>
          </p:grpSpPr>
          <p:cxnSp>
            <p:nvCxnSpPr>
              <p:cNvPr id="1061" name="Straight Arrow Connector 1060">
                <a:extLst>
                  <a:ext uri="{FF2B5EF4-FFF2-40B4-BE49-F238E27FC236}">
                    <a16:creationId xmlns:a16="http://schemas.microsoft.com/office/drawing/2014/main" id="{47DE0276-4868-22D3-601C-FC500CF222C8}"/>
                  </a:ext>
                </a:extLst>
              </p:cNvPr>
              <p:cNvCxnSpPr>
                <a:cxnSpLocks/>
                <a:stCxn id="1033" idx="6"/>
                <a:endCxn id="1042" idx="2"/>
              </p:cNvCxnSpPr>
              <p:nvPr/>
            </p:nvCxnSpPr>
            <p:spPr>
              <a:xfrm flipV="1">
                <a:off x="7781182" y="5964681"/>
                <a:ext cx="962263" cy="453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2" name="Google Shape;259;p18">
                <a:extLst>
                  <a:ext uri="{FF2B5EF4-FFF2-40B4-BE49-F238E27FC236}">
                    <a16:creationId xmlns:a16="http://schemas.microsoft.com/office/drawing/2014/main" id="{8D0C1B8F-8B09-2E37-690C-8E0723FC0C49}"/>
                  </a:ext>
                </a:extLst>
              </p:cNvPr>
              <p:cNvSpPr txBox="1"/>
              <p:nvPr/>
            </p:nvSpPr>
            <p:spPr>
              <a:xfrm>
                <a:off x="7781181" y="5964666"/>
                <a:ext cx="956593" cy="2215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200" i="0" u="none" strike="noStrike" cap="none" dirty="0">
                    <a:solidFill>
                      <a:srgbClr val="FFFFFF"/>
                    </a:solidFill>
                    <a:latin typeface="Slabo 27px"/>
                    <a:ea typeface="Slabo 27px"/>
                    <a:cs typeface="Slabo 27px"/>
                    <a:sym typeface="Slabo 27px"/>
                  </a:rPr>
                  <a:t>present in</a:t>
                </a:r>
                <a:endParaRPr lang="en-US" sz="600" dirty="0">
                  <a:latin typeface="Slabo 27px"/>
                  <a:ea typeface="Slabo 27px"/>
                  <a:cs typeface="Slabo 27px"/>
                  <a:sym typeface="Slabo 27px"/>
                </a:endParaRPr>
              </a:p>
            </p:txBody>
          </p:sp>
        </p:grpSp>
        <p:grpSp>
          <p:nvGrpSpPr>
            <p:cNvPr id="1063" name="Group 1062">
              <a:extLst>
                <a:ext uri="{FF2B5EF4-FFF2-40B4-BE49-F238E27FC236}">
                  <a16:creationId xmlns:a16="http://schemas.microsoft.com/office/drawing/2014/main" id="{12BF639C-88EC-693D-83BE-7C2EB2F15198}"/>
                </a:ext>
              </a:extLst>
            </p:cNvPr>
            <p:cNvGrpSpPr/>
            <p:nvPr/>
          </p:nvGrpSpPr>
          <p:grpSpPr>
            <a:xfrm rot="10800000">
              <a:off x="2034589" y="5787566"/>
              <a:ext cx="233044" cy="722514"/>
              <a:chOff x="8130243" y="5989091"/>
              <a:chExt cx="308546" cy="956600"/>
            </a:xfrm>
          </p:grpSpPr>
          <p:cxnSp>
            <p:nvCxnSpPr>
              <p:cNvPr id="1064" name="Straight Arrow Connector 1063">
                <a:extLst>
                  <a:ext uri="{FF2B5EF4-FFF2-40B4-BE49-F238E27FC236}">
                    <a16:creationId xmlns:a16="http://schemas.microsoft.com/office/drawing/2014/main" id="{DCA86332-B8C6-E129-1AA9-2E714EDB3CAD}"/>
                  </a:ext>
                </a:extLst>
              </p:cNvPr>
              <p:cNvCxnSpPr>
                <a:cxnSpLocks/>
                <a:stCxn id="1033" idx="0"/>
                <a:endCxn id="1036" idx="4"/>
              </p:cNvCxnSpPr>
              <p:nvPr/>
            </p:nvCxnSpPr>
            <p:spPr>
              <a:xfrm rot="10800000" flipV="1">
                <a:off x="8130243" y="6091105"/>
                <a:ext cx="4925" cy="85458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5" name="Google Shape;259;p18">
                <a:extLst>
                  <a:ext uri="{FF2B5EF4-FFF2-40B4-BE49-F238E27FC236}">
                    <a16:creationId xmlns:a16="http://schemas.microsoft.com/office/drawing/2014/main" id="{C07E4F55-C71D-A854-A353-65EDCD8C31ED}"/>
                  </a:ext>
                </a:extLst>
              </p:cNvPr>
              <p:cNvSpPr txBox="1"/>
              <p:nvPr/>
            </p:nvSpPr>
            <p:spPr>
              <a:xfrm rot="5400000">
                <a:off x="7826021" y="6332915"/>
                <a:ext cx="956592" cy="268944"/>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100" dirty="0">
                    <a:solidFill>
                      <a:srgbClr val="FFFFFF"/>
                    </a:solidFill>
                    <a:latin typeface="Slabo 27px"/>
                    <a:ea typeface="Slabo 27px"/>
                    <a:cs typeface="Slabo 27px"/>
                    <a:sym typeface="Slabo 27px"/>
                  </a:rPr>
                  <a:t>held by</a:t>
                </a:r>
                <a:endParaRPr lang="en-US" sz="500" dirty="0">
                  <a:latin typeface="Slabo 27px"/>
                  <a:ea typeface="Slabo 27px"/>
                  <a:cs typeface="Slabo 27px"/>
                  <a:sym typeface="Slabo 27px"/>
                </a:endParaRPr>
              </a:p>
            </p:txBody>
          </p:sp>
        </p:grpSp>
      </p:grpSp>
      <p:grpSp>
        <p:nvGrpSpPr>
          <p:cNvPr id="1070" name="Group 1069">
            <a:extLst>
              <a:ext uri="{FF2B5EF4-FFF2-40B4-BE49-F238E27FC236}">
                <a16:creationId xmlns:a16="http://schemas.microsoft.com/office/drawing/2014/main" id="{CD7B6531-8F54-EAD6-71CA-4CB61B6214EA}"/>
              </a:ext>
            </a:extLst>
          </p:cNvPr>
          <p:cNvGrpSpPr/>
          <p:nvPr/>
        </p:nvGrpSpPr>
        <p:grpSpPr>
          <a:xfrm>
            <a:off x="7098750" y="5036770"/>
            <a:ext cx="9022081" cy="3240018"/>
            <a:chOff x="6233159" y="4148890"/>
            <a:chExt cx="9022081" cy="3240018"/>
          </a:xfrm>
        </p:grpSpPr>
        <p:sp>
          <p:nvSpPr>
            <p:cNvPr id="63" name="Google Shape;259;p18">
              <a:extLst>
                <a:ext uri="{FF2B5EF4-FFF2-40B4-BE49-F238E27FC236}">
                  <a16:creationId xmlns:a16="http://schemas.microsoft.com/office/drawing/2014/main" id="{C5D578FD-8E89-0831-1878-51C63534EDB2}"/>
                </a:ext>
              </a:extLst>
            </p:cNvPr>
            <p:cNvSpPr txBox="1"/>
            <p:nvPr/>
          </p:nvSpPr>
          <p:spPr>
            <a:xfrm>
              <a:off x="10620327" y="4425834"/>
              <a:ext cx="3316771"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Korgan </a:t>
              </a:r>
              <a:r>
                <a:rPr lang="en-IN" sz="2000" dirty="0" err="1">
                  <a:solidFill>
                    <a:srgbClr val="FFFFFF"/>
                  </a:solidFill>
                  <a:latin typeface="Slabo 27px"/>
                  <a:ea typeface="Slabo 27px"/>
                  <a:cs typeface="Slabo 27px"/>
                  <a:sym typeface="Slabo 27px"/>
                </a:rPr>
                <a:t>Bloodaxe</a:t>
              </a:r>
              <a:r>
                <a:rPr lang="en-IN" sz="2000" dirty="0">
                  <a:solidFill>
                    <a:srgbClr val="FFFFFF"/>
                  </a:solidFill>
                  <a:latin typeface="Slabo 27px"/>
                  <a:ea typeface="Slabo 27px"/>
                  <a:cs typeface="Slabo 27px"/>
                  <a:sym typeface="Slabo 27px"/>
                </a:rPr>
                <a:t> is a character.</a:t>
              </a:r>
            </a:p>
          </p:txBody>
        </p:sp>
        <p:sp>
          <p:nvSpPr>
            <p:cNvPr id="1024" name="Google Shape;259;p18">
              <a:extLst>
                <a:ext uri="{FF2B5EF4-FFF2-40B4-BE49-F238E27FC236}">
                  <a16:creationId xmlns:a16="http://schemas.microsoft.com/office/drawing/2014/main" id="{583D3E84-0308-E8D2-EC89-25BBDF2F797D}"/>
                </a:ext>
              </a:extLst>
            </p:cNvPr>
            <p:cNvSpPr txBox="1"/>
            <p:nvPr/>
          </p:nvSpPr>
          <p:spPr>
            <a:xfrm>
              <a:off x="6667031" y="4421705"/>
              <a:ext cx="4061930"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Korgan </a:t>
              </a:r>
              <a:r>
                <a:rPr lang="en-IN" sz="2000" dirty="0" err="1">
                  <a:solidFill>
                    <a:srgbClr val="FFFFFF"/>
                  </a:solidFill>
                  <a:latin typeface="Slabo 27px"/>
                  <a:ea typeface="Slabo 27px"/>
                  <a:cs typeface="Slabo 27px"/>
                  <a:sym typeface="Slabo 27px"/>
                </a:rPr>
                <a:t>Bloodaxe</a:t>
              </a:r>
              <a:r>
                <a:rPr lang="en-IN" sz="2000" dirty="0">
                  <a:solidFill>
                    <a:srgbClr val="FFFFFF"/>
                  </a:solidFill>
                  <a:latin typeface="Slabo 27px"/>
                  <a:ea typeface="Slabo 27px"/>
                  <a:cs typeface="Slabo 27px"/>
                  <a:sym typeface="Slabo 27px"/>
                </a:rPr>
                <a:t> is a powerful warrior.</a:t>
              </a:r>
            </a:p>
          </p:txBody>
        </p:sp>
        <p:sp>
          <p:nvSpPr>
            <p:cNvPr id="1025" name="Google Shape;259;p18">
              <a:extLst>
                <a:ext uri="{FF2B5EF4-FFF2-40B4-BE49-F238E27FC236}">
                  <a16:creationId xmlns:a16="http://schemas.microsoft.com/office/drawing/2014/main" id="{516A66D8-2262-9D0E-ADE2-EADE08C748CA}"/>
                </a:ext>
              </a:extLst>
            </p:cNvPr>
            <p:cNvSpPr txBox="1"/>
            <p:nvPr/>
          </p:nvSpPr>
          <p:spPr>
            <a:xfrm>
              <a:off x="6651602" y="4976847"/>
              <a:ext cx="7109930"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A tomb over in the lower crypts of the Graveyard District is a location.</a:t>
              </a:r>
            </a:p>
          </p:txBody>
        </p:sp>
        <p:sp>
          <p:nvSpPr>
            <p:cNvPr id="1027" name="Google Shape;259;p18">
              <a:extLst>
                <a:ext uri="{FF2B5EF4-FFF2-40B4-BE49-F238E27FC236}">
                  <a16:creationId xmlns:a16="http://schemas.microsoft.com/office/drawing/2014/main" id="{1A0B88B9-DD4F-5120-3C6A-45D722A69198}"/>
                </a:ext>
              </a:extLst>
            </p:cNvPr>
            <p:cNvSpPr txBox="1"/>
            <p:nvPr/>
          </p:nvSpPr>
          <p:spPr>
            <a:xfrm>
              <a:off x="6651602" y="5527860"/>
              <a:ext cx="2720998"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of </a:t>
              </a:r>
              <a:r>
                <a:rPr lang="en-IN" sz="2000" dirty="0" err="1">
                  <a:solidFill>
                    <a:srgbClr val="FFFFFF"/>
                  </a:solidFill>
                  <a:latin typeface="Slabo 27px"/>
                  <a:ea typeface="Slabo 27px"/>
                  <a:cs typeface="Slabo 27px"/>
                  <a:sym typeface="Slabo 27px"/>
                </a:rPr>
                <a:t>Kaza</a:t>
              </a:r>
              <a:r>
                <a:rPr lang="en-IN" sz="2000" dirty="0">
                  <a:solidFill>
                    <a:srgbClr val="FFFFFF"/>
                  </a:solidFill>
                  <a:latin typeface="Slabo 27px"/>
                  <a:ea typeface="Slabo 27px"/>
                  <a:cs typeface="Slabo 27px"/>
                  <a:sym typeface="Slabo 27px"/>
                </a:rPr>
                <a:t> is a grimoire.</a:t>
              </a:r>
            </a:p>
          </p:txBody>
        </p:sp>
        <p:sp>
          <p:nvSpPr>
            <p:cNvPr id="1028" name="Google Shape;259;p18">
              <a:extLst>
                <a:ext uri="{FF2B5EF4-FFF2-40B4-BE49-F238E27FC236}">
                  <a16:creationId xmlns:a16="http://schemas.microsoft.com/office/drawing/2014/main" id="{14D2D8B4-6F63-B135-2E2D-2FCC6B97AB90}"/>
                </a:ext>
              </a:extLst>
            </p:cNvPr>
            <p:cNvSpPr txBox="1"/>
            <p:nvPr/>
          </p:nvSpPr>
          <p:spPr>
            <a:xfrm>
              <a:off x="9372600" y="5513171"/>
              <a:ext cx="2524647"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of </a:t>
              </a:r>
              <a:r>
                <a:rPr lang="en-IN" sz="2000" dirty="0" err="1">
                  <a:solidFill>
                    <a:srgbClr val="FFFFFF"/>
                  </a:solidFill>
                  <a:latin typeface="Slabo 27px"/>
                  <a:ea typeface="Slabo 27px"/>
                  <a:cs typeface="Slabo 27px"/>
                  <a:sym typeface="Slabo 27px"/>
                </a:rPr>
                <a:t>Kaza</a:t>
              </a:r>
              <a:r>
                <a:rPr lang="en-IN" sz="2000" dirty="0">
                  <a:solidFill>
                    <a:srgbClr val="FFFFFF"/>
                  </a:solidFill>
                  <a:latin typeface="Slabo 27px"/>
                  <a:ea typeface="Slabo 27px"/>
                  <a:cs typeface="Slabo 27px"/>
                  <a:sym typeface="Slabo 27px"/>
                </a:rPr>
                <a:t> is a object.</a:t>
              </a:r>
            </a:p>
          </p:txBody>
        </p:sp>
        <p:sp>
          <p:nvSpPr>
            <p:cNvPr id="1029" name="Google Shape;259;p18">
              <a:extLst>
                <a:ext uri="{FF2B5EF4-FFF2-40B4-BE49-F238E27FC236}">
                  <a16:creationId xmlns:a16="http://schemas.microsoft.com/office/drawing/2014/main" id="{3AA49905-9395-BC79-BE65-4027874A4D8E}"/>
                </a:ext>
              </a:extLst>
            </p:cNvPr>
            <p:cNvSpPr txBox="1"/>
            <p:nvPr/>
          </p:nvSpPr>
          <p:spPr>
            <a:xfrm>
              <a:off x="6655789" y="5854958"/>
              <a:ext cx="4198749"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of </a:t>
              </a:r>
              <a:r>
                <a:rPr lang="en-IN" sz="2000" dirty="0" err="1">
                  <a:solidFill>
                    <a:srgbClr val="FFFFFF"/>
                  </a:solidFill>
                  <a:latin typeface="Slabo 27px"/>
                  <a:ea typeface="Slabo 27px"/>
                  <a:cs typeface="Slabo 27px"/>
                  <a:sym typeface="Slabo 27px"/>
                </a:rPr>
                <a:t>Kaza</a:t>
              </a:r>
              <a:r>
                <a:rPr lang="en-IN" sz="2000" dirty="0">
                  <a:solidFill>
                    <a:srgbClr val="FFFFFF"/>
                  </a:solidFill>
                  <a:latin typeface="Slabo 27px"/>
                  <a:ea typeface="Slabo 27px"/>
                  <a:cs typeface="Slabo 27px"/>
                  <a:sym typeface="Slabo 27px"/>
                </a:rPr>
                <a:t> is held by Korgan </a:t>
              </a:r>
              <a:r>
                <a:rPr lang="en-IN" sz="2000" dirty="0" err="1">
                  <a:solidFill>
                    <a:srgbClr val="FFFFFF"/>
                  </a:solidFill>
                  <a:latin typeface="Slabo 27px"/>
                  <a:ea typeface="Slabo 27px"/>
                  <a:cs typeface="Slabo 27px"/>
                  <a:sym typeface="Slabo 27px"/>
                </a:rPr>
                <a:t>Bloodaxe</a:t>
              </a:r>
              <a:r>
                <a:rPr lang="en-IN" sz="2000" dirty="0">
                  <a:solidFill>
                    <a:srgbClr val="FFFFFF"/>
                  </a:solidFill>
                  <a:latin typeface="Slabo 27px"/>
                  <a:ea typeface="Slabo 27px"/>
                  <a:cs typeface="Slabo 27px"/>
                  <a:sym typeface="Slabo 27px"/>
                </a:rPr>
                <a:t>.</a:t>
              </a:r>
            </a:p>
          </p:txBody>
        </p:sp>
        <p:sp>
          <p:nvSpPr>
            <p:cNvPr id="1030" name="Google Shape;259;p18">
              <a:extLst>
                <a:ext uri="{FF2B5EF4-FFF2-40B4-BE49-F238E27FC236}">
                  <a16:creationId xmlns:a16="http://schemas.microsoft.com/office/drawing/2014/main" id="{5C66B155-9F75-C8FB-6DD0-AE05B6BAA477}"/>
                </a:ext>
              </a:extLst>
            </p:cNvPr>
            <p:cNvSpPr txBox="1"/>
            <p:nvPr/>
          </p:nvSpPr>
          <p:spPr>
            <a:xfrm>
              <a:off x="6651602" y="6177504"/>
              <a:ext cx="8359610"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of </a:t>
              </a:r>
              <a:r>
                <a:rPr lang="en-IN" sz="2000" dirty="0" err="1">
                  <a:solidFill>
                    <a:srgbClr val="FFFFFF"/>
                  </a:solidFill>
                  <a:latin typeface="Slabo 27px"/>
                  <a:ea typeface="Slabo 27px"/>
                  <a:cs typeface="Slabo 27px"/>
                  <a:sym typeface="Slabo 27px"/>
                </a:rPr>
                <a:t>Kaza</a:t>
              </a:r>
              <a:r>
                <a:rPr lang="en-IN" sz="2000" dirty="0">
                  <a:solidFill>
                    <a:srgbClr val="FFFFFF"/>
                  </a:solidFill>
                  <a:latin typeface="Slabo 27px"/>
                  <a:ea typeface="Slabo 27px"/>
                  <a:cs typeface="Slabo 27px"/>
                  <a:sym typeface="Slabo 27px"/>
                </a:rPr>
                <a:t> is present in a tomb over in the lower crypts of the Graveyard District.</a:t>
              </a:r>
            </a:p>
          </p:txBody>
        </p:sp>
        <p:sp>
          <p:nvSpPr>
            <p:cNvPr id="1031" name="Google Shape;259;p18">
              <a:extLst>
                <a:ext uri="{FF2B5EF4-FFF2-40B4-BE49-F238E27FC236}">
                  <a16:creationId xmlns:a16="http://schemas.microsoft.com/office/drawing/2014/main" id="{A8C6ACDF-2C95-A961-06B5-426E9A1E417E}"/>
                </a:ext>
              </a:extLst>
            </p:cNvPr>
            <p:cNvSpPr txBox="1"/>
            <p:nvPr/>
          </p:nvSpPr>
          <p:spPr>
            <a:xfrm>
              <a:off x="6660862" y="6720905"/>
              <a:ext cx="2476970"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collector is a man.</a:t>
              </a:r>
            </a:p>
          </p:txBody>
        </p:sp>
        <p:sp>
          <p:nvSpPr>
            <p:cNvPr id="1067" name="Google Shape;259;p18">
              <a:extLst>
                <a:ext uri="{FF2B5EF4-FFF2-40B4-BE49-F238E27FC236}">
                  <a16:creationId xmlns:a16="http://schemas.microsoft.com/office/drawing/2014/main" id="{DFB988B8-9017-D141-7AAC-3A67092B8F97}"/>
                </a:ext>
              </a:extLst>
            </p:cNvPr>
            <p:cNvSpPr txBox="1"/>
            <p:nvPr/>
          </p:nvSpPr>
          <p:spPr>
            <a:xfrm>
              <a:off x="9137832" y="6708745"/>
              <a:ext cx="3044901" cy="369332"/>
            </a:xfrm>
            <a:prstGeom prst="rect">
              <a:avLst/>
            </a:prstGeom>
            <a:noFill/>
            <a:ln>
              <a:noFill/>
            </a:ln>
          </p:spPr>
          <p:txBody>
            <a:bodyPr spcFirstLastPara="1" wrap="square" lIns="0" tIns="0" rIns="0" bIns="0" anchor="t" anchorCtr="0">
              <a:spAutoFit/>
            </a:bodyPr>
            <a:lstStyle/>
            <a:p>
              <a:pPr lvl="0">
                <a:lnSpc>
                  <a:spcPct val="120000"/>
                </a:lnSpc>
              </a:pPr>
              <a:r>
                <a:rPr lang="en-IN" sz="2000" dirty="0">
                  <a:solidFill>
                    <a:srgbClr val="FFFFFF"/>
                  </a:solidFill>
                  <a:latin typeface="Slabo 27px"/>
                  <a:ea typeface="Slabo 27px"/>
                  <a:cs typeface="Slabo 27px"/>
                  <a:sym typeface="Slabo 27px"/>
                </a:rPr>
                <a:t>Book collector is a character.</a:t>
              </a:r>
            </a:p>
          </p:txBody>
        </p:sp>
        <p:sp>
          <p:nvSpPr>
            <p:cNvPr id="1069" name="Rectangle: Rounded Corners 1068">
              <a:extLst>
                <a:ext uri="{FF2B5EF4-FFF2-40B4-BE49-F238E27FC236}">
                  <a16:creationId xmlns:a16="http://schemas.microsoft.com/office/drawing/2014/main" id="{27DE0F2B-61CD-D023-1BC8-59066FED52E8}"/>
                </a:ext>
              </a:extLst>
            </p:cNvPr>
            <p:cNvSpPr/>
            <p:nvPr/>
          </p:nvSpPr>
          <p:spPr>
            <a:xfrm>
              <a:off x="6233159" y="4148890"/>
              <a:ext cx="9022081" cy="3240018"/>
            </a:xfrm>
            <a:custGeom>
              <a:avLst/>
              <a:gdLst>
                <a:gd name="connsiteX0" fmla="*/ 0 w 9022081"/>
                <a:gd name="connsiteY0" fmla="*/ 540014 h 3240018"/>
                <a:gd name="connsiteX1" fmla="*/ 540014 w 9022081"/>
                <a:gd name="connsiteY1" fmla="*/ 0 h 3240018"/>
                <a:gd name="connsiteX2" fmla="*/ 1201852 w 9022081"/>
                <a:gd name="connsiteY2" fmla="*/ 0 h 3240018"/>
                <a:gd name="connsiteX3" fmla="*/ 2022531 w 9022081"/>
                <a:gd name="connsiteY3" fmla="*/ 0 h 3240018"/>
                <a:gd name="connsiteX4" fmla="*/ 2843209 w 9022081"/>
                <a:gd name="connsiteY4" fmla="*/ 0 h 3240018"/>
                <a:gd name="connsiteX5" fmla="*/ 3346206 w 9022081"/>
                <a:gd name="connsiteY5" fmla="*/ 0 h 3240018"/>
                <a:gd name="connsiteX6" fmla="*/ 3769782 w 9022081"/>
                <a:gd name="connsiteY6" fmla="*/ 0 h 3240018"/>
                <a:gd name="connsiteX7" fmla="*/ 4272779 w 9022081"/>
                <a:gd name="connsiteY7" fmla="*/ 0 h 3240018"/>
                <a:gd name="connsiteX8" fmla="*/ 5014037 w 9022081"/>
                <a:gd name="connsiteY8" fmla="*/ 0 h 3240018"/>
                <a:gd name="connsiteX9" fmla="*/ 5755295 w 9022081"/>
                <a:gd name="connsiteY9" fmla="*/ 0 h 3240018"/>
                <a:gd name="connsiteX10" fmla="*/ 6178872 w 9022081"/>
                <a:gd name="connsiteY10" fmla="*/ 0 h 3240018"/>
                <a:gd name="connsiteX11" fmla="*/ 6761289 w 9022081"/>
                <a:gd name="connsiteY11" fmla="*/ 0 h 3240018"/>
                <a:gd name="connsiteX12" fmla="*/ 7343706 w 9022081"/>
                <a:gd name="connsiteY12" fmla="*/ 0 h 3240018"/>
                <a:gd name="connsiteX13" fmla="*/ 8482067 w 9022081"/>
                <a:gd name="connsiteY13" fmla="*/ 0 h 3240018"/>
                <a:gd name="connsiteX14" fmla="*/ 9022081 w 9022081"/>
                <a:gd name="connsiteY14" fmla="*/ 540014 h 3240018"/>
                <a:gd name="connsiteX15" fmla="*/ 9022081 w 9022081"/>
                <a:gd name="connsiteY15" fmla="*/ 1036812 h 3240018"/>
                <a:gd name="connsiteX16" fmla="*/ 9022081 w 9022081"/>
                <a:gd name="connsiteY16" fmla="*/ 1620009 h 3240018"/>
                <a:gd name="connsiteX17" fmla="*/ 9022081 w 9022081"/>
                <a:gd name="connsiteY17" fmla="*/ 2181606 h 3240018"/>
                <a:gd name="connsiteX18" fmla="*/ 9022081 w 9022081"/>
                <a:gd name="connsiteY18" fmla="*/ 2700004 h 3240018"/>
                <a:gd name="connsiteX19" fmla="*/ 8482067 w 9022081"/>
                <a:gd name="connsiteY19" fmla="*/ 3240018 h 3240018"/>
                <a:gd name="connsiteX20" fmla="*/ 7899650 w 9022081"/>
                <a:gd name="connsiteY20" fmla="*/ 3240018 h 3240018"/>
                <a:gd name="connsiteX21" fmla="*/ 7078971 w 9022081"/>
                <a:gd name="connsiteY21" fmla="*/ 3240018 h 3240018"/>
                <a:gd name="connsiteX22" fmla="*/ 6417133 w 9022081"/>
                <a:gd name="connsiteY22" fmla="*/ 3240018 h 3240018"/>
                <a:gd name="connsiteX23" fmla="*/ 5755295 w 9022081"/>
                <a:gd name="connsiteY23" fmla="*/ 3240018 h 3240018"/>
                <a:gd name="connsiteX24" fmla="*/ 5014037 w 9022081"/>
                <a:gd name="connsiteY24" fmla="*/ 3240018 h 3240018"/>
                <a:gd name="connsiteX25" fmla="*/ 4193358 w 9022081"/>
                <a:gd name="connsiteY25" fmla="*/ 3240018 h 3240018"/>
                <a:gd name="connsiteX26" fmla="*/ 3769782 w 9022081"/>
                <a:gd name="connsiteY26" fmla="*/ 3240018 h 3240018"/>
                <a:gd name="connsiteX27" fmla="*/ 3346206 w 9022081"/>
                <a:gd name="connsiteY27" fmla="*/ 3240018 h 3240018"/>
                <a:gd name="connsiteX28" fmla="*/ 2763789 w 9022081"/>
                <a:gd name="connsiteY28" fmla="*/ 3240018 h 3240018"/>
                <a:gd name="connsiteX29" fmla="*/ 2101951 w 9022081"/>
                <a:gd name="connsiteY29" fmla="*/ 3240018 h 3240018"/>
                <a:gd name="connsiteX30" fmla="*/ 1519534 w 9022081"/>
                <a:gd name="connsiteY30" fmla="*/ 3240018 h 3240018"/>
                <a:gd name="connsiteX31" fmla="*/ 540014 w 9022081"/>
                <a:gd name="connsiteY31" fmla="*/ 3240018 h 3240018"/>
                <a:gd name="connsiteX32" fmla="*/ 0 w 9022081"/>
                <a:gd name="connsiteY32" fmla="*/ 2700004 h 3240018"/>
                <a:gd name="connsiteX33" fmla="*/ 0 w 9022081"/>
                <a:gd name="connsiteY33" fmla="*/ 2224806 h 3240018"/>
                <a:gd name="connsiteX34" fmla="*/ 0 w 9022081"/>
                <a:gd name="connsiteY34" fmla="*/ 1641609 h 3240018"/>
                <a:gd name="connsiteX35" fmla="*/ 0 w 9022081"/>
                <a:gd name="connsiteY35" fmla="*/ 1080012 h 3240018"/>
                <a:gd name="connsiteX36" fmla="*/ 0 w 9022081"/>
                <a:gd name="connsiteY36" fmla="*/ 540014 h 324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022081" h="3240018" extrusionOk="0">
                  <a:moveTo>
                    <a:pt x="0" y="540014"/>
                  </a:moveTo>
                  <a:cubicBezTo>
                    <a:pt x="-15863" y="269604"/>
                    <a:pt x="203346" y="-15868"/>
                    <a:pt x="540014" y="0"/>
                  </a:cubicBezTo>
                  <a:cubicBezTo>
                    <a:pt x="724159" y="3972"/>
                    <a:pt x="1067102" y="29967"/>
                    <a:pt x="1201852" y="0"/>
                  </a:cubicBezTo>
                  <a:cubicBezTo>
                    <a:pt x="1336602" y="-29967"/>
                    <a:pt x="1715437" y="-8724"/>
                    <a:pt x="2022531" y="0"/>
                  </a:cubicBezTo>
                  <a:cubicBezTo>
                    <a:pt x="2329625" y="8724"/>
                    <a:pt x="2656652" y="14333"/>
                    <a:pt x="2843209" y="0"/>
                  </a:cubicBezTo>
                  <a:cubicBezTo>
                    <a:pt x="3029766" y="-14333"/>
                    <a:pt x="3200423" y="15125"/>
                    <a:pt x="3346206" y="0"/>
                  </a:cubicBezTo>
                  <a:cubicBezTo>
                    <a:pt x="3491989" y="-15125"/>
                    <a:pt x="3672975" y="-17992"/>
                    <a:pt x="3769782" y="0"/>
                  </a:cubicBezTo>
                  <a:cubicBezTo>
                    <a:pt x="3866589" y="17992"/>
                    <a:pt x="4058750" y="-2048"/>
                    <a:pt x="4272779" y="0"/>
                  </a:cubicBezTo>
                  <a:cubicBezTo>
                    <a:pt x="4486808" y="2048"/>
                    <a:pt x="4732024" y="25258"/>
                    <a:pt x="5014037" y="0"/>
                  </a:cubicBezTo>
                  <a:cubicBezTo>
                    <a:pt x="5296050" y="-25258"/>
                    <a:pt x="5477467" y="-33826"/>
                    <a:pt x="5755295" y="0"/>
                  </a:cubicBezTo>
                  <a:cubicBezTo>
                    <a:pt x="6033123" y="33826"/>
                    <a:pt x="5993713" y="-8315"/>
                    <a:pt x="6178872" y="0"/>
                  </a:cubicBezTo>
                  <a:cubicBezTo>
                    <a:pt x="6364031" y="8315"/>
                    <a:pt x="6521346" y="-17307"/>
                    <a:pt x="6761289" y="0"/>
                  </a:cubicBezTo>
                  <a:cubicBezTo>
                    <a:pt x="7001232" y="17307"/>
                    <a:pt x="7097764" y="26488"/>
                    <a:pt x="7343706" y="0"/>
                  </a:cubicBezTo>
                  <a:cubicBezTo>
                    <a:pt x="7589648" y="-26488"/>
                    <a:pt x="8023666" y="24105"/>
                    <a:pt x="8482067" y="0"/>
                  </a:cubicBezTo>
                  <a:cubicBezTo>
                    <a:pt x="8820498" y="-9909"/>
                    <a:pt x="9008857" y="271876"/>
                    <a:pt x="9022081" y="540014"/>
                  </a:cubicBezTo>
                  <a:cubicBezTo>
                    <a:pt x="9013801" y="649992"/>
                    <a:pt x="9038475" y="834337"/>
                    <a:pt x="9022081" y="1036812"/>
                  </a:cubicBezTo>
                  <a:cubicBezTo>
                    <a:pt x="9005687" y="1239287"/>
                    <a:pt x="9016180" y="1457580"/>
                    <a:pt x="9022081" y="1620009"/>
                  </a:cubicBezTo>
                  <a:cubicBezTo>
                    <a:pt x="9027982" y="1782438"/>
                    <a:pt x="9007879" y="1937183"/>
                    <a:pt x="9022081" y="2181606"/>
                  </a:cubicBezTo>
                  <a:cubicBezTo>
                    <a:pt x="9036283" y="2426029"/>
                    <a:pt x="9045448" y="2467902"/>
                    <a:pt x="9022081" y="2700004"/>
                  </a:cubicBezTo>
                  <a:cubicBezTo>
                    <a:pt x="9034225" y="2943362"/>
                    <a:pt x="8783753" y="3285193"/>
                    <a:pt x="8482067" y="3240018"/>
                  </a:cubicBezTo>
                  <a:cubicBezTo>
                    <a:pt x="8240450" y="3222744"/>
                    <a:pt x="8169996" y="3246488"/>
                    <a:pt x="7899650" y="3240018"/>
                  </a:cubicBezTo>
                  <a:cubicBezTo>
                    <a:pt x="7629304" y="3233548"/>
                    <a:pt x="7477076" y="3244914"/>
                    <a:pt x="7078971" y="3240018"/>
                  </a:cubicBezTo>
                  <a:cubicBezTo>
                    <a:pt x="6680866" y="3235122"/>
                    <a:pt x="6716339" y="3223435"/>
                    <a:pt x="6417133" y="3240018"/>
                  </a:cubicBezTo>
                  <a:cubicBezTo>
                    <a:pt x="6117927" y="3256601"/>
                    <a:pt x="6029239" y="3223935"/>
                    <a:pt x="5755295" y="3240018"/>
                  </a:cubicBezTo>
                  <a:cubicBezTo>
                    <a:pt x="5481351" y="3256101"/>
                    <a:pt x="5191098" y="3244634"/>
                    <a:pt x="5014037" y="3240018"/>
                  </a:cubicBezTo>
                  <a:cubicBezTo>
                    <a:pt x="4836976" y="3235402"/>
                    <a:pt x="4456938" y="3201231"/>
                    <a:pt x="4193358" y="3240018"/>
                  </a:cubicBezTo>
                  <a:cubicBezTo>
                    <a:pt x="3929778" y="3278805"/>
                    <a:pt x="3917929" y="3238554"/>
                    <a:pt x="3769782" y="3240018"/>
                  </a:cubicBezTo>
                  <a:cubicBezTo>
                    <a:pt x="3621635" y="3241482"/>
                    <a:pt x="3443527" y="3230044"/>
                    <a:pt x="3346206" y="3240018"/>
                  </a:cubicBezTo>
                  <a:cubicBezTo>
                    <a:pt x="3248885" y="3249992"/>
                    <a:pt x="2950350" y="3258124"/>
                    <a:pt x="2763789" y="3240018"/>
                  </a:cubicBezTo>
                  <a:cubicBezTo>
                    <a:pt x="2577228" y="3221912"/>
                    <a:pt x="2320224" y="3265467"/>
                    <a:pt x="2101951" y="3240018"/>
                  </a:cubicBezTo>
                  <a:cubicBezTo>
                    <a:pt x="1883678" y="3214569"/>
                    <a:pt x="1774376" y="3262090"/>
                    <a:pt x="1519534" y="3240018"/>
                  </a:cubicBezTo>
                  <a:cubicBezTo>
                    <a:pt x="1264692" y="3217946"/>
                    <a:pt x="882869" y="3205821"/>
                    <a:pt x="540014" y="3240018"/>
                  </a:cubicBezTo>
                  <a:cubicBezTo>
                    <a:pt x="307450" y="3224039"/>
                    <a:pt x="36411" y="3029940"/>
                    <a:pt x="0" y="2700004"/>
                  </a:cubicBezTo>
                  <a:cubicBezTo>
                    <a:pt x="-456" y="2562608"/>
                    <a:pt x="-1181" y="2445787"/>
                    <a:pt x="0" y="2224806"/>
                  </a:cubicBezTo>
                  <a:cubicBezTo>
                    <a:pt x="1181" y="2003825"/>
                    <a:pt x="-9456" y="1893345"/>
                    <a:pt x="0" y="1641609"/>
                  </a:cubicBezTo>
                  <a:cubicBezTo>
                    <a:pt x="9456" y="1389873"/>
                    <a:pt x="21333" y="1354327"/>
                    <a:pt x="0" y="1080012"/>
                  </a:cubicBezTo>
                  <a:cubicBezTo>
                    <a:pt x="-21333" y="805697"/>
                    <a:pt x="-10429" y="797765"/>
                    <a:pt x="0" y="540014"/>
                  </a:cubicBezTo>
                  <a:close/>
                </a:path>
              </a:pathLst>
            </a:custGeom>
            <a:noFill/>
            <a:ln w="57150">
              <a:solidFill>
                <a:schemeClr val="bg1">
                  <a:lumMod val="75000"/>
                </a:schemeClr>
              </a:solidFill>
              <a:extLst>
                <a:ext uri="{C807C97D-BFC1-408E-A445-0C87EB9F89A2}">
                  <ask:lineSketchStyleProps xmlns:ask="http://schemas.microsoft.com/office/drawing/2018/sketchyshapes" sd="981765707">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Google Shape;259;p18">
            <a:extLst>
              <a:ext uri="{FF2B5EF4-FFF2-40B4-BE49-F238E27FC236}">
                <a16:creationId xmlns:a16="http://schemas.microsoft.com/office/drawing/2014/main" id="{1C62A0DF-408C-6B66-C1A9-68B8B84CDD9C}"/>
              </a:ext>
            </a:extLst>
          </p:cNvPr>
          <p:cNvSpPr txBox="1"/>
          <p:nvPr/>
        </p:nvSpPr>
        <p:spPr>
          <a:xfrm>
            <a:off x="137160" y="9560903"/>
            <a:ext cx="532475"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26</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350697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10" presetClass="entr" presetSubtype="0" fill="hold" nodeType="afterEffect">
                                  <p:stCondLst>
                                    <p:cond delay="500"/>
                                  </p:stCondLst>
                                  <p:childTnLst>
                                    <p:set>
                                      <p:cBhvr>
                                        <p:cTn id="31" dur="1" fill="hold">
                                          <p:stCondLst>
                                            <p:cond delay="0"/>
                                          </p:stCondLst>
                                        </p:cTn>
                                        <p:tgtEl>
                                          <p:spTgt spid="1077"/>
                                        </p:tgtEl>
                                        <p:attrNameLst>
                                          <p:attrName>style.visibility</p:attrName>
                                        </p:attrNameLst>
                                      </p:cBhvr>
                                      <p:to>
                                        <p:strVal val="visible"/>
                                      </p:to>
                                    </p:set>
                                    <p:animEffect transition="in" filter="fade">
                                      <p:cBhvr>
                                        <p:cTn id="32" dur="500"/>
                                        <p:tgtEl>
                                          <p:spTgt spid="1077"/>
                                        </p:tgtEl>
                                      </p:cBhvr>
                                    </p:animEffect>
                                  </p:childTnLst>
                                </p:cTn>
                              </p:par>
                              <p:par>
                                <p:cTn id="33" presetID="10" presetClass="entr" presetSubtype="0" fill="hold" nodeType="withEffect">
                                  <p:stCondLst>
                                    <p:cond delay="500"/>
                                  </p:stCondLst>
                                  <p:childTnLst>
                                    <p:set>
                                      <p:cBhvr>
                                        <p:cTn id="34" dur="1" fill="hold">
                                          <p:stCondLst>
                                            <p:cond delay="0"/>
                                          </p:stCondLst>
                                        </p:cTn>
                                        <p:tgtEl>
                                          <p:spTgt spid="1070"/>
                                        </p:tgtEl>
                                        <p:attrNameLst>
                                          <p:attrName>style.visibility</p:attrName>
                                        </p:attrNameLst>
                                      </p:cBhvr>
                                      <p:to>
                                        <p:strVal val="visible"/>
                                      </p:to>
                                    </p:set>
                                    <p:animEffect transition="in" filter="fade">
                                      <p:cBhvr>
                                        <p:cTn id="35" dur="500"/>
                                        <p:tgtEl>
                                          <p:spTgt spid="1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7" grpId="0"/>
      <p:bldP spid="7" grpId="1"/>
      <p:bldP spid="15" grpId="0"/>
      <p:bldP spid="1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474191" y="1931633"/>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9" name="Google Shape;125;p14">
            <a:extLst>
              <a:ext uri="{FF2B5EF4-FFF2-40B4-BE49-F238E27FC236}">
                <a16:creationId xmlns:a16="http://schemas.microsoft.com/office/drawing/2014/main" id="{25B74269-E122-48CC-19A0-8612DE84A548}"/>
              </a:ext>
            </a:extLst>
          </p:cNvPr>
          <p:cNvSpPr txBox="1"/>
          <p:nvPr/>
        </p:nvSpPr>
        <p:spPr>
          <a:xfrm>
            <a:off x="0" y="252187"/>
            <a:ext cx="1828799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Future work</a:t>
            </a:r>
            <a:endParaRPr dirty="0"/>
          </a:p>
        </p:txBody>
      </p:sp>
      <p:sp>
        <p:nvSpPr>
          <p:cNvPr id="15" name="Google Shape;259;p18">
            <a:extLst>
              <a:ext uri="{FF2B5EF4-FFF2-40B4-BE49-F238E27FC236}">
                <a16:creationId xmlns:a16="http://schemas.microsoft.com/office/drawing/2014/main" id="{3298BCE0-1E13-EF44-7FD9-F1D6718DD566}"/>
              </a:ext>
            </a:extLst>
          </p:cNvPr>
          <p:cNvSpPr txBox="1"/>
          <p:nvPr/>
        </p:nvSpPr>
        <p:spPr>
          <a:xfrm>
            <a:off x="1912226" y="7045308"/>
            <a:ext cx="14323658" cy="1477328"/>
          </a:xfrm>
          <a:prstGeom prst="rect">
            <a:avLst/>
          </a:prstGeom>
          <a:noFill/>
          <a:ln>
            <a:noFill/>
          </a:ln>
        </p:spPr>
        <p:txBody>
          <a:bodyPr spcFirstLastPara="1" wrap="square" lIns="0" tIns="0" rIns="0" bIns="0" anchor="t" anchorCtr="0">
            <a:spAutoFit/>
          </a:bodyPr>
          <a:lstStyle/>
          <a:p>
            <a:pPr lvl="0" algn="just">
              <a:lnSpc>
                <a:spcPct val="120000"/>
              </a:lnSpc>
            </a:pPr>
            <a:r>
              <a:rPr lang="en-IN" sz="4000" dirty="0">
                <a:solidFill>
                  <a:srgbClr val="FFFFFF"/>
                </a:solidFill>
                <a:latin typeface="Slabo 27px"/>
                <a:ea typeface="Slabo 27px"/>
                <a:cs typeface="Slabo 27px"/>
                <a:sym typeface="Slabo 27px"/>
              </a:rPr>
              <a:t>2. Dynamic approach to recording game world changes to create quests on-the-fly</a:t>
            </a:r>
            <a:endParaRPr lang="en-US" sz="1800"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0988473C-BE6C-8047-4C7B-64ED56B562C5}"/>
              </a:ext>
            </a:extLst>
          </p:cNvPr>
          <p:cNvSpPr txBox="1"/>
          <p:nvPr/>
        </p:nvSpPr>
        <p:spPr>
          <a:xfrm>
            <a:off x="2052114" y="2701954"/>
            <a:ext cx="14183770" cy="738664"/>
          </a:xfrm>
          <a:prstGeom prst="rect">
            <a:avLst/>
          </a:prstGeom>
          <a:noFill/>
          <a:ln>
            <a:noFill/>
          </a:ln>
        </p:spPr>
        <p:txBody>
          <a:bodyPr spcFirstLastPara="1" wrap="square" lIns="0" tIns="0" rIns="0" bIns="0" anchor="t" anchorCtr="0">
            <a:spAutoFit/>
          </a:bodyPr>
          <a:lstStyle/>
          <a:p>
            <a:pPr lvl="0" algn="just">
              <a:lnSpc>
                <a:spcPct val="120000"/>
              </a:lnSpc>
            </a:pPr>
            <a:r>
              <a:rPr lang="en-IN" sz="4000" dirty="0">
                <a:solidFill>
                  <a:srgbClr val="FFFFFF"/>
                </a:solidFill>
                <a:latin typeface="Slabo 27px"/>
                <a:ea typeface="Slabo 27px"/>
                <a:cs typeface="Slabo 27px"/>
                <a:sym typeface="Slabo 27px"/>
              </a:rPr>
              <a:t>1. Automatic extraction of plot points and world knowledge graph</a:t>
            </a:r>
            <a:endParaRPr lang="en-US" sz="1800" dirty="0">
              <a:latin typeface="Slabo 27px"/>
              <a:ea typeface="Slabo 27px"/>
              <a:cs typeface="Slabo 27px"/>
              <a:sym typeface="Slabo 27px"/>
            </a:endParaRPr>
          </a:p>
        </p:txBody>
      </p:sp>
      <p:sp>
        <p:nvSpPr>
          <p:cNvPr id="6" name="Google Shape;259;p18">
            <a:extLst>
              <a:ext uri="{FF2B5EF4-FFF2-40B4-BE49-F238E27FC236}">
                <a16:creationId xmlns:a16="http://schemas.microsoft.com/office/drawing/2014/main" id="{F29879FC-07F6-7A4A-148A-804BDCCBC279}"/>
              </a:ext>
            </a:extLst>
          </p:cNvPr>
          <p:cNvSpPr txBox="1"/>
          <p:nvPr/>
        </p:nvSpPr>
        <p:spPr>
          <a:xfrm>
            <a:off x="213360" y="9560903"/>
            <a:ext cx="456275"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27</a:t>
            </a:r>
            <a:endParaRPr lang="en-US" dirty="0">
              <a:latin typeface="Slabo 27px"/>
              <a:ea typeface="Slabo 27px"/>
              <a:cs typeface="Slabo 27px"/>
              <a:sym typeface="Slabo 27px"/>
            </a:endParaRPr>
          </a:p>
        </p:txBody>
      </p:sp>
      <p:sp>
        <p:nvSpPr>
          <p:cNvPr id="12" name="Arrow: Right 11">
            <a:extLst>
              <a:ext uri="{FF2B5EF4-FFF2-40B4-BE49-F238E27FC236}">
                <a16:creationId xmlns:a16="http://schemas.microsoft.com/office/drawing/2014/main" id="{D4DA83B9-9107-2FBE-CE53-F9A9A549B77A}"/>
              </a:ext>
            </a:extLst>
          </p:cNvPr>
          <p:cNvSpPr/>
          <p:nvPr/>
        </p:nvSpPr>
        <p:spPr>
          <a:xfrm>
            <a:off x="8674269" y="4810744"/>
            <a:ext cx="1131768" cy="738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8EAD04B5-74A4-746F-946D-80FB139ABF26}"/>
              </a:ext>
            </a:extLst>
          </p:cNvPr>
          <p:cNvSpPr/>
          <p:nvPr/>
        </p:nvSpPr>
        <p:spPr>
          <a:xfrm>
            <a:off x="4910833" y="4778508"/>
            <a:ext cx="1131768" cy="738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7D153283-0276-7B9B-1E71-30314F864765}"/>
              </a:ext>
            </a:extLst>
          </p:cNvPr>
          <p:cNvGrpSpPr/>
          <p:nvPr/>
        </p:nvGrpSpPr>
        <p:grpSpPr>
          <a:xfrm>
            <a:off x="2377289" y="4060794"/>
            <a:ext cx="2165412" cy="2605566"/>
            <a:chOff x="2377289" y="4060794"/>
            <a:chExt cx="2165412" cy="2605566"/>
          </a:xfrm>
        </p:grpSpPr>
        <p:pic>
          <p:nvPicPr>
            <p:cNvPr id="11" name="Graphic 10" descr="Storytelling outline">
              <a:extLst>
                <a:ext uri="{FF2B5EF4-FFF2-40B4-BE49-F238E27FC236}">
                  <a16:creationId xmlns:a16="http://schemas.microsoft.com/office/drawing/2014/main" id="{AA7A927F-F8D0-2FFD-7403-A0CEDD9FEFF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377289" y="4060794"/>
              <a:ext cx="2165412" cy="2165412"/>
            </a:xfrm>
            <a:prstGeom prst="rect">
              <a:avLst/>
            </a:prstGeom>
          </p:spPr>
        </p:pic>
        <p:sp>
          <p:nvSpPr>
            <p:cNvPr id="19" name="Google Shape;259;p18">
              <a:extLst>
                <a:ext uri="{FF2B5EF4-FFF2-40B4-BE49-F238E27FC236}">
                  <a16:creationId xmlns:a16="http://schemas.microsoft.com/office/drawing/2014/main" id="{53FB2F55-C9E2-81B1-59DA-4EA514D164CF}"/>
                </a:ext>
              </a:extLst>
            </p:cNvPr>
            <p:cNvSpPr txBox="1"/>
            <p:nvPr/>
          </p:nvSpPr>
          <p:spPr>
            <a:xfrm>
              <a:off x="2533365" y="6149295"/>
              <a:ext cx="1853259"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story</a:t>
              </a:r>
            </a:p>
          </p:txBody>
        </p:sp>
      </p:grpSp>
      <p:grpSp>
        <p:nvGrpSpPr>
          <p:cNvPr id="24" name="Group 23">
            <a:extLst>
              <a:ext uri="{FF2B5EF4-FFF2-40B4-BE49-F238E27FC236}">
                <a16:creationId xmlns:a16="http://schemas.microsoft.com/office/drawing/2014/main" id="{F516358D-7FF6-115D-DD85-0B5CC29200BB}"/>
              </a:ext>
            </a:extLst>
          </p:cNvPr>
          <p:cNvGrpSpPr/>
          <p:nvPr/>
        </p:nvGrpSpPr>
        <p:grpSpPr>
          <a:xfrm>
            <a:off x="9806037" y="4054493"/>
            <a:ext cx="2165412" cy="2578113"/>
            <a:chOff x="9806037" y="4054493"/>
            <a:chExt cx="2165412" cy="2578113"/>
          </a:xfrm>
        </p:grpSpPr>
        <p:pic>
          <p:nvPicPr>
            <p:cNvPr id="8" name="Graphic 7" descr="Clipboard Checked outline">
              <a:extLst>
                <a:ext uri="{FF2B5EF4-FFF2-40B4-BE49-F238E27FC236}">
                  <a16:creationId xmlns:a16="http://schemas.microsoft.com/office/drawing/2014/main" id="{AEDBF0C0-E945-87A2-5356-63847A9AF1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06037" y="4054493"/>
              <a:ext cx="2165412" cy="2165412"/>
            </a:xfrm>
            <a:prstGeom prst="rect">
              <a:avLst/>
            </a:prstGeom>
          </p:spPr>
        </p:pic>
        <p:sp>
          <p:nvSpPr>
            <p:cNvPr id="20" name="Google Shape;259;p18">
              <a:extLst>
                <a:ext uri="{FF2B5EF4-FFF2-40B4-BE49-F238E27FC236}">
                  <a16:creationId xmlns:a16="http://schemas.microsoft.com/office/drawing/2014/main" id="{4898BD3F-9050-4F67-866D-130C48B275D0}"/>
                </a:ext>
              </a:extLst>
            </p:cNvPr>
            <p:cNvSpPr txBox="1"/>
            <p:nvPr/>
          </p:nvSpPr>
          <p:spPr>
            <a:xfrm>
              <a:off x="9962113" y="6115541"/>
              <a:ext cx="1853259"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plot points</a:t>
              </a:r>
            </a:p>
          </p:txBody>
        </p:sp>
      </p:grpSp>
      <p:grpSp>
        <p:nvGrpSpPr>
          <p:cNvPr id="23" name="Group 22">
            <a:extLst>
              <a:ext uri="{FF2B5EF4-FFF2-40B4-BE49-F238E27FC236}">
                <a16:creationId xmlns:a16="http://schemas.microsoft.com/office/drawing/2014/main" id="{3D3C9C27-AAA3-2786-1EDE-62491D972AEF}"/>
              </a:ext>
            </a:extLst>
          </p:cNvPr>
          <p:cNvGrpSpPr/>
          <p:nvPr/>
        </p:nvGrpSpPr>
        <p:grpSpPr>
          <a:xfrm>
            <a:off x="12581048" y="4122000"/>
            <a:ext cx="2559490" cy="2544360"/>
            <a:chOff x="12581048" y="4122000"/>
            <a:chExt cx="2559490" cy="2544360"/>
          </a:xfrm>
        </p:grpSpPr>
        <p:pic>
          <p:nvPicPr>
            <p:cNvPr id="10" name="Graphic 9" descr="Connections outline">
              <a:extLst>
                <a:ext uri="{FF2B5EF4-FFF2-40B4-BE49-F238E27FC236}">
                  <a16:creationId xmlns:a16="http://schemas.microsoft.com/office/drawing/2014/main" id="{ABCAFE86-6F6B-FA30-631D-188FDDDE74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778087" y="4122000"/>
              <a:ext cx="2165412" cy="2165412"/>
            </a:xfrm>
            <a:prstGeom prst="rect">
              <a:avLst/>
            </a:prstGeom>
          </p:spPr>
        </p:pic>
        <p:sp>
          <p:nvSpPr>
            <p:cNvPr id="21" name="Google Shape;259;p18">
              <a:extLst>
                <a:ext uri="{FF2B5EF4-FFF2-40B4-BE49-F238E27FC236}">
                  <a16:creationId xmlns:a16="http://schemas.microsoft.com/office/drawing/2014/main" id="{46658595-8C9A-C8F0-7E5B-7DC0B608B9C7}"/>
                </a:ext>
              </a:extLst>
            </p:cNvPr>
            <p:cNvSpPr txBox="1"/>
            <p:nvPr/>
          </p:nvSpPr>
          <p:spPr>
            <a:xfrm>
              <a:off x="12581048" y="6149295"/>
              <a:ext cx="2559490"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knowledge graph</a:t>
              </a:r>
            </a:p>
          </p:txBody>
        </p:sp>
      </p:grpSp>
      <p:sp>
        <p:nvSpPr>
          <p:cNvPr id="22" name="Plus Sign 21">
            <a:extLst>
              <a:ext uri="{FF2B5EF4-FFF2-40B4-BE49-F238E27FC236}">
                <a16:creationId xmlns:a16="http://schemas.microsoft.com/office/drawing/2014/main" id="{E58C3A99-1F2B-1A6C-8902-EA9564465E35}"/>
              </a:ext>
            </a:extLst>
          </p:cNvPr>
          <p:cNvSpPr/>
          <p:nvPr/>
        </p:nvSpPr>
        <p:spPr>
          <a:xfrm>
            <a:off x="12037545" y="4929251"/>
            <a:ext cx="674445" cy="674445"/>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6078108-A62D-A1E4-E8D8-ABDAEEB15773}"/>
              </a:ext>
            </a:extLst>
          </p:cNvPr>
          <p:cNvGrpSpPr/>
          <p:nvPr/>
        </p:nvGrpSpPr>
        <p:grpSpPr>
          <a:xfrm>
            <a:off x="5976136" y="4052376"/>
            <a:ext cx="2620388" cy="2613527"/>
            <a:chOff x="5976136" y="4052376"/>
            <a:chExt cx="2620388" cy="2613527"/>
          </a:xfrm>
        </p:grpSpPr>
        <p:grpSp>
          <p:nvGrpSpPr>
            <p:cNvPr id="17" name="Group 16">
              <a:extLst>
                <a:ext uri="{FF2B5EF4-FFF2-40B4-BE49-F238E27FC236}">
                  <a16:creationId xmlns:a16="http://schemas.microsoft.com/office/drawing/2014/main" id="{F05A7C23-3EFC-928A-92C3-CAB32323BBFE}"/>
                </a:ext>
              </a:extLst>
            </p:cNvPr>
            <p:cNvGrpSpPr/>
            <p:nvPr/>
          </p:nvGrpSpPr>
          <p:grpSpPr>
            <a:xfrm>
              <a:off x="6312373" y="4052376"/>
              <a:ext cx="2060230" cy="2060230"/>
              <a:chOff x="6312373" y="3893880"/>
              <a:chExt cx="2060230" cy="2060230"/>
            </a:xfrm>
          </p:grpSpPr>
          <p:pic>
            <p:nvPicPr>
              <p:cNvPr id="14" name="Graphic 13" descr="Flowchart outline">
                <a:extLst>
                  <a:ext uri="{FF2B5EF4-FFF2-40B4-BE49-F238E27FC236}">
                    <a16:creationId xmlns:a16="http://schemas.microsoft.com/office/drawing/2014/main" id="{4EAE6128-680E-432F-B6B4-EBCBC67C99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6312373" y="3893880"/>
                <a:ext cx="2060230" cy="2060230"/>
              </a:xfrm>
              <a:prstGeom prst="rect">
                <a:avLst/>
              </a:prstGeom>
            </p:spPr>
          </p:pic>
          <p:pic>
            <p:nvPicPr>
              <p:cNvPr id="16" name="Graphic 15" descr="Artificial Intelligence outline">
                <a:extLst>
                  <a:ext uri="{FF2B5EF4-FFF2-40B4-BE49-F238E27FC236}">
                    <a16:creationId xmlns:a16="http://schemas.microsoft.com/office/drawing/2014/main" id="{EC14CED6-8892-A860-9B19-CB1D81CC39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01412" y="5334205"/>
                <a:ext cx="584918" cy="584918"/>
              </a:xfrm>
              <a:prstGeom prst="rect">
                <a:avLst/>
              </a:prstGeom>
            </p:spPr>
          </p:pic>
        </p:grpSp>
        <p:sp>
          <p:nvSpPr>
            <p:cNvPr id="26" name="Google Shape;259;p18">
              <a:extLst>
                <a:ext uri="{FF2B5EF4-FFF2-40B4-BE49-F238E27FC236}">
                  <a16:creationId xmlns:a16="http://schemas.microsoft.com/office/drawing/2014/main" id="{FB96B741-486E-E09E-6A63-36556318BDCF}"/>
                </a:ext>
              </a:extLst>
            </p:cNvPr>
            <p:cNvSpPr txBox="1"/>
            <p:nvPr/>
          </p:nvSpPr>
          <p:spPr>
            <a:xfrm>
              <a:off x="5976136" y="6148838"/>
              <a:ext cx="2620388" cy="517065"/>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rgbClr val="FFFFFF"/>
                  </a:solidFill>
                  <a:latin typeface="Slabo 27px"/>
                  <a:ea typeface="Slabo 27px"/>
                  <a:cs typeface="Slabo 27px"/>
                  <a:sym typeface="Slabo 27px"/>
                </a:rPr>
                <a:t>extraction model</a:t>
              </a:r>
            </a:p>
          </p:txBody>
        </p:sp>
      </p:grpSp>
    </p:spTree>
    <p:extLst>
      <p:ext uri="{BB962C8B-B14F-4D97-AF65-F5344CB8AC3E}">
        <p14:creationId xmlns:p14="http://schemas.microsoft.com/office/powerpoint/2010/main" val="211809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12" grpId="0" animBg="1"/>
      <p:bldP spid="13"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34" name="Google Shape;134;p14"/>
          <p:cNvGrpSpPr/>
          <p:nvPr/>
        </p:nvGrpSpPr>
        <p:grpSpPr>
          <a:xfrm>
            <a:off x="669635" y="4094834"/>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Recap</a:t>
            </a:r>
            <a:endParaRPr dirty="0"/>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6" name="Google Shape;259;p18">
            <a:extLst>
              <a:ext uri="{FF2B5EF4-FFF2-40B4-BE49-F238E27FC236}">
                <a16:creationId xmlns:a16="http://schemas.microsoft.com/office/drawing/2014/main" id="{90E18DB6-6BFE-6C41-F0AA-2B93B72863C2}"/>
              </a:ext>
            </a:extLst>
          </p:cNvPr>
          <p:cNvSpPr txBox="1"/>
          <p:nvPr/>
        </p:nvSpPr>
        <p:spPr>
          <a:xfrm>
            <a:off x="146304" y="9560903"/>
            <a:ext cx="609194"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28</a:t>
            </a:r>
            <a:endParaRPr lang="en-US" dirty="0">
              <a:latin typeface="Slabo 27px"/>
              <a:ea typeface="Slabo 27px"/>
              <a:cs typeface="Slabo 27px"/>
              <a:sym typeface="Slabo 27px"/>
            </a:endParaRPr>
          </a:p>
        </p:txBody>
      </p:sp>
      <p:sp>
        <p:nvSpPr>
          <p:cNvPr id="4" name="Google Shape;259;p18">
            <a:extLst>
              <a:ext uri="{FF2B5EF4-FFF2-40B4-BE49-F238E27FC236}">
                <a16:creationId xmlns:a16="http://schemas.microsoft.com/office/drawing/2014/main" id="{7B04988E-C85E-168E-7EC4-68DD5372C920}"/>
              </a:ext>
            </a:extLst>
          </p:cNvPr>
          <p:cNvSpPr txBox="1"/>
          <p:nvPr/>
        </p:nvSpPr>
        <p:spPr>
          <a:xfrm>
            <a:off x="2434222" y="2313261"/>
            <a:ext cx="13379146" cy="664797"/>
          </a:xfrm>
          <a:prstGeom prst="rect">
            <a:avLst/>
          </a:prstGeom>
          <a:noFill/>
          <a:ln>
            <a:noFill/>
          </a:ln>
        </p:spPr>
        <p:txBody>
          <a:bodyPr spcFirstLastPara="1" wrap="square" lIns="0" tIns="0" rIns="0" bIns="0" anchor="t" anchorCtr="0">
            <a:spAutoFit/>
          </a:bodyPr>
          <a:lstStyle/>
          <a:p>
            <a:pPr lvl="0">
              <a:lnSpc>
                <a:spcPct val="120000"/>
              </a:lnSpc>
            </a:pPr>
            <a:r>
              <a:rPr lang="en-IN" sz="3600" dirty="0">
                <a:solidFill>
                  <a:srgbClr val="FFFFFF"/>
                </a:solidFill>
                <a:latin typeface="Slabo 27px"/>
                <a:ea typeface="Slabo 27px"/>
                <a:cs typeface="Slabo 27px"/>
                <a:sym typeface="Slabo 27px"/>
              </a:rPr>
              <a:t>Create a quest generation framework </a:t>
            </a:r>
            <a:r>
              <a:rPr lang="en-IN" sz="3600">
                <a:solidFill>
                  <a:srgbClr val="FFFFFF"/>
                </a:solidFill>
                <a:latin typeface="Slabo 27px"/>
                <a:ea typeface="Slabo 27px"/>
                <a:cs typeface="Slabo 27px"/>
                <a:sym typeface="Slabo 27px"/>
              </a:rPr>
              <a:t>using Llama2</a:t>
            </a:r>
            <a:endParaRPr lang="en-IN" sz="3600" dirty="0">
              <a:solidFill>
                <a:srgbClr val="FFFFFF"/>
              </a:solidFill>
              <a:latin typeface="Slabo 27px"/>
              <a:ea typeface="Slabo 27px"/>
              <a:cs typeface="Slabo 27px"/>
              <a:sym typeface="Slabo 27px"/>
            </a:endParaRPr>
          </a:p>
        </p:txBody>
      </p:sp>
      <p:sp>
        <p:nvSpPr>
          <p:cNvPr id="11" name="Google Shape;259;p18">
            <a:extLst>
              <a:ext uri="{FF2B5EF4-FFF2-40B4-BE49-F238E27FC236}">
                <a16:creationId xmlns:a16="http://schemas.microsoft.com/office/drawing/2014/main" id="{F61C9FA2-6D3A-4ADF-84D1-EF3725DA32B9}"/>
              </a:ext>
            </a:extLst>
          </p:cNvPr>
          <p:cNvSpPr txBox="1"/>
          <p:nvPr/>
        </p:nvSpPr>
        <p:spPr>
          <a:xfrm>
            <a:off x="2430432" y="3389404"/>
            <a:ext cx="13382936" cy="1329595"/>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Assess the impact of including world knowledge in quest generation from story plots</a:t>
            </a:r>
            <a:endParaRPr lang="en-US" sz="1600" dirty="0">
              <a:latin typeface="Slabo 27px"/>
              <a:ea typeface="Slabo 27px"/>
              <a:cs typeface="Slabo 27px"/>
              <a:sym typeface="Slabo 27px"/>
            </a:endParaRPr>
          </a:p>
        </p:txBody>
      </p:sp>
      <p:sp>
        <p:nvSpPr>
          <p:cNvPr id="13" name="Google Shape;259;p18">
            <a:extLst>
              <a:ext uri="{FF2B5EF4-FFF2-40B4-BE49-F238E27FC236}">
                <a16:creationId xmlns:a16="http://schemas.microsoft.com/office/drawing/2014/main" id="{1782FECB-460C-9C09-B327-9679367F0347}"/>
              </a:ext>
            </a:extLst>
          </p:cNvPr>
          <p:cNvSpPr txBox="1"/>
          <p:nvPr/>
        </p:nvSpPr>
        <p:spPr>
          <a:xfrm>
            <a:off x="3205537" y="5186734"/>
            <a:ext cx="12607831" cy="1329595"/>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Analyze how varying the amount of included world knowledge affects the similarity of generated quests with the actual quests</a:t>
            </a:r>
            <a:endParaRPr lang="en-US" sz="1600" dirty="0">
              <a:latin typeface="Slabo 27px"/>
              <a:ea typeface="Slabo 27px"/>
              <a:cs typeface="Slabo 27px"/>
              <a:sym typeface="Slabo 27px"/>
            </a:endParaRPr>
          </a:p>
        </p:txBody>
      </p:sp>
      <p:sp>
        <p:nvSpPr>
          <p:cNvPr id="15" name="Google Shape;259;p18">
            <a:extLst>
              <a:ext uri="{FF2B5EF4-FFF2-40B4-BE49-F238E27FC236}">
                <a16:creationId xmlns:a16="http://schemas.microsoft.com/office/drawing/2014/main" id="{32445005-59BA-3D7F-0A7F-5ACEBE3DF19F}"/>
              </a:ext>
            </a:extLst>
          </p:cNvPr>
          <p:cNvSpPr txBox="1"/>
          <p:nvPr/>
        </p:nvSpPr>
        <p:spPr>
          <a:xfrm>
            <a:off x="3205537" y="6984064"/>
            <a:ext cx="12890459" cy="1329595"/>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FFFFFF"/>
                </a:solidFill>
                <a:latin typeface="Slabo 27px"/>
                <a:ea typeface="Slabo 27px"/>
                <a:cs typeface="Slabo 27px"/>
                <a:sym typeface="Slabo 27px"/>
              </a:rPr>
              <a:t>Examine the quality of quests generated with and without inclusion of world knowledge</a:t>
            </a:r>
            <a:endParaRPr lang="en-US" sz="1600" dirty="0">
              <a:latin typeface="Slabo 27px"/>
              <a:ea typeface="Slabo 27px"/>
              <a:cs typeface="Slabo 27px"/>
              <a:sym typeface="Slabo 27px"/>
            </a:endParaRPr>
          </a:p>
        </p:txBody>
      </p:sp>
      <p:sp>
        <p:nvSpPr>
          <p:cNvPr id="28" name="Google Shape;259;p18">
            <a:extLst>
              <a:ext uri="{FF2B5EF4-FFF2-40B4-BE49-F238E27FC236}">
                <a16:creationId xmlns:a16="http://schemas.microsoft.com/office/drawing/2014/main" id="{D856F199-9ADC-F09C-1733-6C1BEC995385}"/>
              </a:ext>
            </a:extLst>
          </p:cNvPr>
          <p:cNvSpPr txBox="1"/>
          <p:nvPr/>
        </p:nvSpPr>
        <p:spPr>
          <a:xfrm>
            <a:off x="1627548" y="2312261"/>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
        <p:nvSpPr>
          <p:cNvPr id="2" name="Google Shape;259;p18">
            <a:extLst>
              <a:ext uri="{FF2B5EF4-FFF2-40B4-BE49-F238E27FC236}">
                <a16:creationId xmlns:a16="http://schemas.microsoft.com/office/drawing/2014/main" id="{40574CC0-3357-3450-0A65-14E247081709}"/>
              </a:ext>
            </a:extLst>
          </p:cNvPr>
          <p:cNvSpPr txBox="1"/>
          <p:nvPr/>
        </p:nvSpPr>
        <p:spPr>
          <a:xfrm>
            <a:off x="1624915" y="3389404"/>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
        <p:nvSpPr>
          <p:cNvPr id="9" name="Google Shape;259;p18">
            <a:extLst>
              <a:ext uri="{FF2B5EF4-FFF2-40B4-BE49-F238E27FC236}">
                <a16:creationId xmlns:a16="http://schemas.microsoft.com/office/drawing/2014/main" id="{B6EC90B7-DE77-3D8C-FA24-CE5F5BD04E1B}"/>
              </a:ext>
            </a:extLst>
          </p:cNvPr>
          <p:cNvSpPr txBox="1"/>
          <p:nvPr/>
        </p:nvSpPr>
        <p:spPr>
          <a:xfrm>
            <a:off x="2402653" y="5186734"/>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sp>
        <p:nvSpPr>
          <p:cNvPr id="10" name="Google Shape;259;p18">
            <a:extLst>
              <a:ext uri="{FF2B5EF4-FFF2-40B4-BE49-F238E27FC236}">
                <a16:creationId xmlns:a16="http://schemas.microsoft.com/office/drawing/2014/main" id="{A6E99436-74DC-5356-34D1-8E65506C1DBE}"/>
              </a:ext>
            </a:extLst>
          </p:cNvPr>
          <p:cNvSpPr txBox="1"/>
          <p:nvPr/>
        </p:nvSpPr>
        <p:spPr>
          <a:xfrm>
            <a:off x="2402653" y="6984064"/>
            <a:ext cx="552296"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a:t>
            </a:r>
            <a:endParaRPr lang="en-US" dirty="0">
              <a:latin typeface="Slabo 27px"/>
              <a:ea typeface="Slabo 27px"/>
              <a:cs typeface="Slabo 27px"/>
              <a:sym typeface="Slabo 27px"/>
            </a:endParaRPr>
          </a:p>
        </p:txBody>
      </p:sp>
      <p:pic>
        <p:nvPicPr>
          <p:cNvPr id="8" name="Graphic 7" descr="Clipboard Checked outline">
            <a:extLst>
              <a:ext uri="{FF2B5EF4-FFF2-40B4-BE49-F238E27FC236}">
                <a16:creationId xmlns:a16="http://schemas.microsoft.com/office/drawing/2014/main" id="{0582914B-8DDD-9AE5-B1D0-DC216E5421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777884">
            <a:off x="1572845" y="8260609"/>
            <a:ext cx="1478611" cy="1478611"/>
          </a:xfrm>
          <a:prstGeom prst="rect">
            <a:avLst/>
          </a:prstGeom>
        </p:spPr>
      </p:pic>
      <p:pic>
        <p:nvPicPr>
          <p:cNvPr id="12" name="Graphic 11" descr="Connections outline">
            <a:extLst>
              <a:ext uri="{FF2B5EF4-FFF2-40B4-BE49-F238E27FC236}">
                <a16:creationId xmlns:a16="http://schemas.microsoft.com/office/drawing/2014/main" id="{B40257A3-B349-0A2D-72E0-01A234FF76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94465">
            <a:off x="11272546" y="8240727"/>
            <a:ext cx="1725507" cy="1725507"/>
          </a:xfrm>
          <a:prstGeom prst="rect">
            <a:avLst/>
          </a:prstGeom>
        </p:spPr>
      </p:pic>
      <p:pic>
        <p:nvPicPr>
          <p:cNvPr id="14" name="Graphic 13" descr="Storytelling outline">
            <a:extLst>
              <a:ext uri="{FF2B5EF4-FFF2-40B4-BE49-F238E27FC236}">
                <a16:creationId xmlns:a16="http://schemas.microsoft.com/office/drawing/2014/main" id="{A3C8E39A-3720-94EE-20EF-5AB4B672F28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0742544">
            <a:off x="428078" y="5263843"/>
            <a:ext cx="1329595" cy="1329595"/>
          </a:xfrm>
          <a:prstGeom prst="rect">
            <a:avLst/>
          </a:prstGeom>
        </p:spPr>
      </p:pic>
      <p:pic>
        <p:nvPicPr>
          <p:cNvPr id="16" name="Picture 43" descr="Scroll with solid fill">
            <a:extLst>
              <a:ext uri="{FF2B5EF4-FFF2-40B4-BE49-F238E27FC236}">
                <a16:creationId xmlns:a16="http://schemas.microsoft.com/office/drawing/2014/main" id="{6DEDD3CA-0549-84DA-34DB-EDA1FB6FC17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925009">
            <a:off x="16141890" y="3606159"/>
            <a:ext cx="1417648" cy="1417648"/>
          </a:xfrm>
          <a:prstGeom prst="rect">
            <a:avLst/>
          </a:prstGeom>
        </p:spPr>
      </p:pic>
      <p:grpSp>
        <p:nvGrpSpPr>
          <p:cNvPr id="17" name="Group 16">
            <a:extLst>
              <a:ext uri="{FF2B5EF4-FFF2-40B4-BE49-F238E27FC236}">
                <a16:creationId xmlns:a16="http://schemas.microsoft.com/office/drawing/2014/main" id="{DF743F18-FB2B-97F6-94E7-27C6D6667760}"/>
              </a:ext>
            </a:extLst>
          </p:cNvPr>
          <p:cNvGrpSpPr/>
          <p:nvPr/>
        </p:nvGrpSpPr>
        <p:grpSpPr>
          <a:xfrm>
            <a:off x="13903993" y="834928"/>
            <a:ext cx="1691487" cy="1592993"/>
            <a:chOff x="12473287" y="8020102"/>
            <a:chExt cx="1381610" cy="1301160"/>
          </a:xfrm>
        </p:grpSpPr>
        <p:pic>
          <p:nvPicPr>
            <p:cNvPr id="18" name="Graphic 17" descr="Speech outline">
              <a:extLst>
                <a:ext uri="{FF2B5EF4-FFF2-40B4-BE49-F238E27FC236}">
                  <a16:creationId xmlns:a16="http://schemas.microsoft.com/office/drawing/2014/main" id="{A3A8C5E0-35F2-B72C-2992-B81C51972F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3122879" y="8020102"/>
              <a:ext cx="732018" cy="732018"/>
            </a:xfrm>
            <a:prstGeom prst="rect">
              <a:avLst/>
            </a:prstGeom>
          </p:spPr>
        </p:pic>
        <p:pic>
          <p:nvPicPr>
            <p:cNvPr id="19" name="Graphic 18" descr="Artificial Intelligence outline">
              <a:extLst>
                <a:ext uri="{FF2B5EF4-FFF2-40B4-BE49-F238E27FC236}">
                  <a16:creationId xmlns:a16="http://schemas.microsoft.com/office/drawing/2014/main" id="{352B0CAA-4963-9BEC-040A-960BDB29B6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473287" y="8406862"/>
              <a:ext cx="914400" cy="914400"/>
            </a:xfrm>
            <a:prstGeom prst="rect">
              <a:avLst/>
            </a:prstGeom>
          </p:spPr>
        </p:pic>
      </p:grpSp>
      <p:sp>
        <p:nvSpPr>
          <p:cNvPr id="20" name="Google Shape;259;p18">
            <a:extLst>
              <a:ext uri="{FF2B5EF4-FFF2-40B4-BE49-F238E27FC236}">
                <a16:creationId xmlns:a16="http://schemas.microsoft.com/office/drawing/2014/main" id="{B2E74E45-0200-C3E4-B35A-B9300571F4DF}"/>
              </a:ext>
            </a:extLst>
          </p:cNvPr>
          <p:cNvSpPr txBox="1"/>
          <p:nvPr/>
        </p:nvSpPr>
        <p:spPr>
          <a:xfrm>
            <a:off x="256522" y="1742871"/>
            <a:ext cx="1110910" cy="1477328"/>
          </a:xfrm>
          <a:prstGeom prst="rect">
            <a:avLst/>
          </a:prstGeom>
          <a:noFill/>
          <a:ln>
            <a:noFill/>
          </a:ln>
        </p:spPr>
        <p:txBody>
          <a:bodyPr spcFirstLastPara="1" wrap="square" lIns="0" tIns="0" rIns="0" bIns="0" anchor="t" anchorCtr="0">
            <a:spAutoFit/>
          </a:bodyPr>
          <a:lstStyle/>
          <a:p>
            <a:pPr lvl="0" algn="ctr">
              <a:lnSpc>
                <a:spcPct val="120000"/>
              </a:lnSpc>
            </a:pPr>
            <a:r>
              <a:rPr lang="en-IN" sz="8000" dirty="0">
                <a:solidFill>
                  <a:srgbClr val="FFFFFF"/>
                </a:solidFill>
                <a:latin typeface="Slabo 27px"/>
                <a:ea typeface="Slabo 27px"/>
                <a:cs typeface="Slabo 27px"/>
                <a:sym typeface="Slabo 27px"/>
              </a:rPr>
              <a:t>🦙</a:t>
            </a:r>
          </a:p>
        </p:txBody>
      </p:sp>
    </p:spTree>
    <p:extLst>
      <p:ext uri="{BB962C8B-B14F-4D97-AF65-F5344CB8AC3E}">
        <p14:creationId xmlns:p14="http://schemas.microsoft.com/office/powerpoint/2010/main" val="60054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21" name="Google Shape;134;p14">
            <a:extLst>
              <a:ext uri="{FF2B5EF4-FFF2-40B4-BE49-F238E27FC236}">
                <a16:creationId xmlns:a16="http://schemas.microsoft.com/office/drawing/2014/main" id="{5BCCB0FE-E08B-8E27-3119-C0A1A4DAAB94}"/>
              </a:ext>
            </a:extLst>
          </p:cNvPr>
          <p:cNvGrpSpPr/>
          <p:nvPr/>
        </p:nvGrpSpPr>
        <p:grpSpPr>
          <a:xfrm>
            <a:off x="988576" y="2988242"/>
            <a:ext cx="388978" cy="388978"/>
            <a:chOff x="0" y="0"/>
            <a:chExt cx="812800" cy="812800"/>
          </a:xfrm>
        </p:grpSpPr>
        <p:sp>
          <p:nvSpPr>
            <p:cNvPr id="22" name="Google Shape;135;p14">
              <a:extLst>
                <a:ext uri="{FF2B5EF4-FFF2-40B4-BE49-F238E27FC236}">
                  <a16:creationId xmlns:a16="http://schemas.microsoft.com/office/drawing/2014/main" id="{E5736CE2-CE10-9D9F-13B2-DA1C31C842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p14">
              <a:extLst>
                <a:ext uri="{FF2B5EF4-FFF2-40B4-BE49-F238E27FC236}">
                  <a16:creationId xmlns:a16="http://schemas.microsoft.com/office/drawing/2014/main" id="{E6CB2A96-AF94-C2A5-4A15-7BC785A6B23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 name="Google Shape;137;p14">
            <a:extLst>
              <a:ext uri="{FF2B5EF4-FFF2-40B4-BE49-F238E27FC236}">
                <a16:creationId xmlns:a16="http://schemas.microsoft.com/office/drawing/2014/main" id="{A99C3E0C-5F70-E0EC-6C87-E690061364CD}"/>
              </a:ext>
            </a:extLst>
          </p:cNvPr>
          <p:cNvGrpSpPr/>
          <p:nvPr/>
        </p:nvGrpSpPr>
        <p:grpSpPr>
          <a:xfrm>
            <a:off x="16531590" y="2599264"/>
            <a:ext cx="388978" cy="388978"/>
            <a:chOff x="0" y="0"/>
            <a:chExt cx="812800" cy="812800"/>
          </a:xfrm>
        </p:grpSpPr>
        <p:sp>
          <p:nvSpPr>
            <p:cNvPr id="25" name="Google Shape;138;p14">
              <a:extLst>
                <a:ext uri="{FF2B5EF4-FFF2-40B4-BE49-F238E27FC236}">
                  <a16:creationId xmlns:a16="http://schemas.microsoft.com/office/drawing/2014/main" id="{A9003974-CD0F-19C6-F2C7-F6DF4DDC353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p14">
              <a:extLst>
                <a:ext uri="{FF2B5EF4-FFF2-40B4-BE49-F238E27FC236}">
                  <a16:creationId xmlns:a16="http://schemas.microsoft.com/office/drawing/2014/main" id="{5A7288B0-6A25-14D1-6DEB-FCEDEC81E6EF}"/>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 name="Google Shape;265;p18">
            <a:extLst>
              <a:ext uri="{FF2B5EF4-FFF2-40B4-BE49-F238E27FC236}">
                <a16:creationId xmlns:a16="http://schemas.microsoft.com/office/drawing/2014/main" id="{9FBFC522-AB5D-2055-A75C-C87F0FAF98EF}"/>
              </a:ext>
            </a:extLst>
          </p:cNvPr>
          <p:cNvSpPr/>
          <p:nvPr/>
        </p:nvSpPr>
        <p:spPr>
          <a:xfrm rot="20670662">
            <a:off x="622255" y="7927065"/>
            <a:ext cx="2644586" cy="1642949"/>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3">
              <a:alphaModFix/>
            </a:blip>
            <a:stretch>
              <a:fillRect/>
            </a:stretch>
          </a:blipFill>
          <a:ln>
            <a:noFill/>
          </a:ln>
        </p:spPr>
        <p:txBody>
          <a:bodyPr/>
          <a:lstStyle/>
          <a:p>
            <a:endParaRPr lang="en-IN"/>
          </a:p>
        </p:txBody>
      </p:sp>
      <p:sp>
        <p:nvSpPr>
          <p:cNvPr id="17" name="Google Shape;126;p14">
            <a:extLst>
              <a:ext uri="{FF2B5EF4-FFF2-40B4-BE49-F238E27FC236}">
                <a16:creationId xmlns:a16="http://schemas.microsoft.com/office/drawing/2014/main" id="{A0C0E0C4-5C8E-2A8E-30D0-39C275A3D2B8}"/>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4">
              <a:alphaModFix/>
            </a:blip>
            <a:stretch>
              <a:fillRect/>
            </a:stretch>
          </a:blipFill>
          <a:ln>
            <a:noFill/>
          </a:ln>
        </p:spPr>
        <p:txBody>
          <a:bodyPr/>
          <a:lstStyle/>
          <a:p>
            <a:endParaRPr lang="en-IN" dirty="0"/>
          </a:p>
        </p:txBody>
      </p:sp>
      <p:grpSp>
        <p:nvGrpSpPr>
          <p:cNvPr id="140" name="Google Shape;140;p14"/>
          <p:cNvGrpSpPr/>
          <p:nvPr/>
        </p:nvGrpSpPr>
        <p:grpSpPr>
          <a:xfrm>
            <a:off x="4636405" y="8376833"/>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4">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5">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Quests</a:t>
            </a:r>
            <a:endParaRPr dirty="0"/>
          </a:p>
        </p:txBody>
      </p:sp>
      <p:sp>
        <p:nvSpPr>
          <p:cNvPr id="16" name="Google Shape;259;p18">
            <a:extLst>
              <a:ext uri="{FF2B5EF4-FFF2-40B4-BE49-F238E27FC236}">
                <a16:creationId xmlns:a16="http://schemas.microsoft.com/office/drawing/2014/main" id="{7523B0BC-43CF-0A58-4EE9-6488056BC093}"/>
              </a:ext>
            </a:extLst>
          </p:cNvPr>
          <p:cNvSpPr txBox="1"/>
          <p:nvPr/>
        </p:nvSpPr>
        <p:spPr>
          <a:xfrm>
            <a:off x="7135933" y="2478484"/>
            <a:ext cx="4016134"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To progress the story</a:t>
            </a:r>
            <a:endParaRPr lang="en-US" dirty="0">
              <a:latin typeface="Slabo 27px"/>
              <a:ea typeface="Slabo 27px"/>
              <a:cs typeface="Slabo 27px"/>
              <a:sym typeface="Slabo 27px"/>
            </a:endParaRPr>
          </a:p>
        </p:txBody>
      </p:sp>
      <p:pic>
        <p:nvPicPr>
          <p:cNvPr id="30" name="Picture 29">
            <a:extLst>
              <a:ext uri="{FF2B5EF4-FFF2-40B4-BE49-F238E27FC236}">
                <a16:creationId xmlns:a16="http://schemas.microsoft.com/office/drawing/2014/main" id="{4A8DAB87-A0DC-0B69-DB40-373EF33024AE}"/>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rot="16200000">
            <a:off x="5993557" y="36361"/>
            <a:ext cx="6115620" cy="11241426"/>
          </a:xfrm>
          <a:prstGeom prst="rect">
            <a:avLst/>
          </a:prstGeom>
        </p:spPr>
      </p:pic>
      <p:sp>
        <p:nvSpPr>
          <p:cNvPr id="31" name="Google Shape;259;p18">
            <a:extLst>
              <a:ext uri="{FF2B5EF4-FFF2-40B4-BE49-F238E27FC236}">
                <a16:creationId xmlns:a16="http://schemas.microsoft.com/office/drawing/2014/main" id="{AF8BDF4B-EADA-08D1-A20C-2E0E4AD15A72}"/>
              </a:ext>
            </a:extLst>
          </p:cNvPr>
          <p:cNvSpPr txBox="1"/>
          <p:nvPr/>
        </p:nvSpPr>
        <p:spPr>
          <a:xfrm>
            <a:off x="4867153" y="3462124"/>
            <a:ext cx="8553691" cy="664797"/>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chemeClr val="tx1">
                    <a:lumMod val="95000"/>
                    <a:lumOff val="5000"/>
                  </a:schemeClr>
                </a:solidFill>
                <a:latin typeface="Selawik" panose="020F0502020204030204" pitchFamily="34" charset="0"/>
                <a:ea typeface="Slabo 27px"/>
                <a:cs typeface="Slabo 27px"/>
                <a:sym typeface="Slabo 27px"/>
              </a:rPr>
              <a:t>Help Korgan Recover the Book of </a:t>
            </a:r>
            <a:r>
              <a:rPr lang="en-IN" sz="3600" dirty="0" err="1">
                <a:solidFill>
                  <a:schemeClr val="tx1">
                    <a:lumMod val="95000"/>
                    <a:lumOff val="5000"/>
                  </a:schemeClr>
                </a:solidFill>
                <a:latin typeface="Selawik" panose="020F0502020204030204" pitchFamily="34" charset="0"/>
                <a:ea typeface="Slabo 27px"/>
                <a:cs typeface="Slabo 27px"/>
                <a:sym typeface="Slabo 27px"/>
              </a:rPr>
              <a:t>Kaza</a:t>
            </a:r>
            <a:endParaRPr lang="en-US" sz="1600" dirty="0">
              <a:solidFill>
                <a:schemeClr val="tx1">
                  <a:lumMod val="95000"/>
                  <a:lumOff val="5000"/>
                </a:schemeClr>
              </a:solidFill>
              <a:latin typeface="Selawik" panose="020F0502020204030204" pitchFamily="34" charset="0"/>
              <a:ea typeface="Slabo 27px"/>
              <a:cs typeface="Slabo 27px"/>
              <a:sym typeface="Slabo 27px"/>
            </a:endParaRPr>
          </a:p>
        </p:txBody>
      </p:sp>
      <p:sp>
        <p:nvSpPr>
          <p:cNvPr id="32" name="Google Shape;259;p18">
            <a:extLst>
              <a:ext uri="{FF2B5EF4-FFF2-40B4-BE49-F238E27FC236}">
                <a16:creationId xmlns:a16="http://schemas.microsoft.com/office/drawing/2014/main" id="{46621AE1-8F3B-DDF8-4C44-43215C522BCB}"/>
              </a:ext>
            </a:extLst>
          </p:cNvPr>
          <p:cNvSpPr txBox="1"/>
          <p:nvPr/>
        </p:nvSpPr>
        <p:spPr>
          <a:xfrm>
            <a:off x="4822400" y="4666266"/>
            <a:ext cx="8553691" cy="590931"/>
          </a:xfrm>
          <a:prstGeom prst="rect">
            <a:avLst/>
          </a:prstGeom>
          <a:noFill/>
          <a:ln>
            <a:noFill/>
          </a:ln>
        </p:spPr>
        <p:txBody>
          <a:bodyPr spcFirstLastPara="1" wrap="square" lIns="0" tIns="0" rIns="0" bIns="0" anchor="t" anchorCtr="0">
            <a:spAutoFit/>
          </a:bodyPr>
          <a:lstStyle/>
          <a:p>
            <a:pPr lvl="0" algn="ctr">
              <a:lnSpc>
                <a:spcPct val="120000"/>
              </a:lnSpc>
            </a:pPr>
            <a:r>
              <a:rPr lang="en-IN" sz="3200" dirty="0">
                <a:solidFill>
                  <a:schemeClr val="tx1">
                    <a:lumMod val="85000"/>
                    <a:lumOff val="15000"/>
                  </a:schemeClr>
                </a:solidFill>
                <a:latin typeface="Selawik Light" panose="020B0502040204020203" pitchFamily="34" charset="0"/>
                <a:ea typeface="Slabo 27px"/>
                <a:cs typeface="Slabo 27px"/>
                <a:sym typeface="Slabo 27px"/>
              </a:rPr>
              <a:t>bring the Book of </a:t>
            </a:r>
            <a:r>
              <a:rPr lang="en-IN" sz="3200" dirty="0" err="1">
                <a:solidFill>
                  <a:schemeClr val="tx1">
                    <a:lumMod val="85000"/>
                    <a:lumOff val="15000"/>
                  </a:schemeClr>
                </a:solidFill>
                <a:latin typeface="Selawik Light" panose="020B0502040204020203" pitchFamily="34" charset="0"/>
                <a:ea typeface="Slabo 27px"/>
                <a:cs typeface="Slabo 27px"/>
                <a:sym typeface="Slabo 27px"/>
              </a:rPr>
              <a:t>Kaza</a:t>
            </a:r>
            <a:r>
              <a:rPr lang="en-IN" sz="3200" dirty="0">
                <a:solidFill>
                  <a:schemeClr val="tx1">
                    <a:lumMod val="85000"/>
                    <a:lumOff val="15000"/>
                  </a:schemeClr>
                </a:solidFill>
                <a:latin typeface="Selawik Light" panose="020B0502040204020203" pitchFamily="34" charset="0"/>
                <a:ea typeface="Slabo 27px"/>
                <a:cs typeface="Slabo 27px"/>
                <a:sym typeface="Slabo 27px"/>
              </a:rPr>
              <a:t> to the book collector</a:t>
            </a:r>
            <a:endParaRPr lang="en-US" sz="1200" dirty="0">
              <a:solidFill>
                <a:schemeClr val="tx1">
                  <a:lumMod val="85000"/>
                  <a:lumOff val="15000"/>
                </a:schemeClr>
              </a:solidFill>
              <a:latin typeface="Selawik Light" panose="020B0502040204020203" pitchFamily="34" charset="0"/>
              <a:ea typeface="Slabo 27px"/>
              <a:cs typeface="Slabo 27px"/>
              <a:sym typeface="Slabo 27px"/>
            </a:endParaRPr>
          </a:p>
        </p:txBody>
      </p:sp>
      <p:sp>
        <p:nvSpPr>
          <p:cNvPr id="33" name="Google Shape;259;p18">
            <a:extLst>
              <a:ext uri="{FF2B5EF4-FFF2-40B4-BE49-F238E27FC236}">
                <a16:creationId xmlns:a16="http://schemas.microsoft.com/office/drawing/2014/main" id="{1FA2893E-507D-B1DF-47C2-CA75B55A9950}"/>
              </a:ext>
            </a:extLst>
          </p:cNvPr>
          <p:cNvSpPr txBox="1"/>
          <p:nvPr/>
        </p:nvSpPr>
        <p:spPr>
          <a:xfrm>
            <a:off x="4775678" y="5796542"/>
            <a:ext cx="8553691" cy="1551194"/>
          </a:xfrm>
          <a:prstGeom prst="rect">
            <a:avLst/>
          </a:prstGeom>
          <a:noFill/>
          <a:ln>
            <a:noFill/>
          </a:ln>
        </p:spPr>
        <p:txBody>
          <a:bodyPr spcFirstLastPara="1" wrap="square" lIns="0" tIns="0" rIns="0" bIns="0" anchor="t" anchorCtr="0">
            <a:spAutoFit/>
          </a:bodyPr>
          <a:lstStyle/>
          <a:p>
            <a:pPr lvl="0" algn="ctr">
              <a:lnSpc>
                <a:spcPct val="120000"/>
              </a:lnSpc>
            </a:pPr>
            <a:r>
              <a:rPr lang="en-IN" sz="2800" dirty="0">
                <a:solidFill>
                  <a:schemeClr val="tx1">
                    <a:lumMod val="75000"/>
                    <a:lumOff val="25000"/>
                  </a:schemeClr>
                </a:solidFill>
                <a:latin typeface="Selawik Light" panose="020B0502040204020203" pitchFamily="34" charset="0"/>
                <a:ea typeface="Slabo 27px"/>
                <a:cs typeface="Slabo 27px"/>
                <a:sym typeface="Slabo 27px"/>
              </a:rPr>
              <a:t>- Head to a tomb over in the lower crypts of the Graveyard District</a:t>
            </a:r>
          </a:p>
          <a:p>
            <a:pPr lvl="0" algn="ctr">
              <a:lnSpc>
                <a:spcPct val="120000"/>
              </a:lnSpc>
            </a:pPr>
            <a:r>
              <a:rPr lang="en-IN" sz="2800" dirty="0">
                <a:solidFill>
                  <a:schemeClr val="tx1">
                    <a:lumMod val="75000"/>
                    <a:lumOff val="25000"/>
                  </a:schemeClr>
                </a:solidFill>
                <a:latin typeface="Selawik Light" panose="020B0502040204020203" pitchFamily="34" charset="0"/>
                <a:ea typeface="Slabo 27px"/>
                <a:cs typeface="Slabo 27px"/>
                <a:sym typeface="Slabo 27px"/>
              </a:rPr>
              <a:t>- find the Book of </a:t>
            </a:r>
            <a:r>
              <a:rPr lang="en-IN" sz="2800" dirty="0" err="1">
                <a:solidFill>
                  <a:schemeClr val="tx1">
                    <a:lumMod val="75000"/>
                    <a:lumOff val="25000"/>
                  </a:schemeClr>
                </a:solidFill>
                <a:latin typeface="Selawik Light" panose="020B0502040204020203" pitchFamily="34" charset="0"/>
                <a:ea typeface="Slabo 27px"/>
                <a:cs typeface="Slabo 27px"/>
                <a:sym typeface="Slabo 27px"/>
              </a:rPr>
              <a:t>Kaza</a:t>
            </a:r>
            <a:r>
              <a:rPr lang="en-IN" sz="2800" dirty="0">
                <a:solidFill>
                  <a:schemeClr val="tx1">
                    <a:lumMod val="75000"/>
                    <a:lumOff val="25000"/>
                  </a:schemeClr>
                </a:solidFill>
                <a:latin typeface="Selawik Light" panose="020B0502040204020203" pitchFamily="34" charset="0"/>
                <a:ea typeface="Slabo 27px"/>
                <a:cs typeface="Slabo 27px"/>
                <a:sym typeface="Slabo 27px"/>
              </a:rPr>
              <a:t> with Korgan </a:t>
            </a:r>
            <a:r>
              <a:rPr lang="en-IN" sz="2800" dirty="0" err="1">
                <a:solidFill>
                  <a:schemeClr val="tx1">
                    <a:lumMod val="75000"/>
                    <a:lumOff val="25000"/>
                  </a:schemeClr>
                </a:solidFill>
                <a:latin typeface="Selawik Light" panose="020B0502040204020203" pitchFamily="34" charset="0"/>
                <a:ea typeface="Slabo 27px"/>
                <a:cs typeface="Slabo 27px"/>
                <a:sym typeface="Slabo 27px"/>
              </a:rPr>
              <a:t>Bloodaxe</a:t>
            </a:r>
            <a:endParaRPr lang="en-US" sz="1100" dirty="0">
              <a:solidFill>
                <a:schemeClr val="tx1">
                  <a:lumMod val="75000"/>
                  <a:lumOff val="25000"/>
                </a:schemeClr>
              </a:solidFill>
              <a:latin typeface="Selawik Light" panose="020B0502040204020203" pitchFamily="34" charset="0"/>
              <a:ea typeface="Slabo 27px"/>
              <a:cs typeface="Slabo 27px"/>
              <a:sym typeface="Slabo 27px"/>
            </a:endParaRPr>
          </a:p>
        </p:txBody>
      </p:sp>
      <p:sp>
        <p:nvSpPr>
          <p:cNvPr id="34" name="Google Shape;259;p18">
            <a:extLst>
              <a:ext uri="{FF2B5EF4-FFF2-40B4-BE49-F238E27FC236}">
                <a16:creationId xmlns:a16="http://schemas.microsoft.com/office/drawing/2014/main" id="{2D83BDCB-88BA-7FC5-FF19-886557645C80}"/>
              </a:ext>
            </a:extLst>
          </p:cNvPr>
          <p:cNvSpPr txBox="1"/>
          <p:nvPr/>
        </p:nvSpPr>
        <p:spPr>
          <a:xfrm>
            <a:off x="860203" y="3479238"/>
            <a:ext cx="1782501" cy="646331"/>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Title:</a:t>
            </a:r>
            <a:endParaRPr lang="en-US" dirty="0">
              <a:latin typeface="Slabo 27px"/>
              <a:ea typeface="Slabo 27px"/>
              <a:cs typeface="Slabo 27px"/>
              <a:sym typeface="Slabo 27px"/>
            </a:endParaRPr>
          </a:p>
        </p:txBody>
      </p:sp>
      <p:sp>
        <p:nvSpPr>
          <p:cNvPr id="35" name="Google Shape;259;p18">
            <a:extLst>
              <a:ext uri="{FF2B5EF4-FFF2-40B4-BE49-F238E27FC236}">
                <a16:creationId xmlns:a16="http://schemas.microsoft.com/office/drawing/2014/main" id="{8CC9963C-9EE3-2308-F5DD-875A064A543E}"/>
              </a:ext>
            </a:extLst>
          </p:cNvPr>
          <p:cNvSpPr txBox="1"/>
          <p:nvPr/>
        </p:nvSpPr>
        <p:spPr>
          <a:xfrm>
            <a:off x="860203" y="4571897"/>
            <a:ext cx="1782501" cy="646331"/>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Objective:</a:t>
            </a:r>
            <a:endParaRPr lang="en-US" dirty="0">
              <a:latin typeface="Slabo 27px"/>
              <a:ea typeface="Slabo 27px"/>
              <a:cs typeface="Slabo 27px"/>
              <a:sym typeface="Slabo 27px"/>
            </a:endParaRPr>
          </a:p>
        </p:txBody>
      </p:sp>
      <p:sp>
        <p:nvSpPr>
          <p:cNvPr id="36" name="Google Shape;259;p18">
            <a:extLst>
              <a:ext uri="{FF2B5EF4-FFF2-40B4-BE49-F238E27FC236}">
                <a16:creationId xmlns:a16="http://schemas.microsoft.com/office/drawing/2014/main" id="{D09674DD-9AD6-62A9-8DAE-226E2E73C162}"/>
              </a:ext>
            </a:extLst>
          </p:cNvPr>
          <p:cNvSpPr txBox="1"/>
          <p:nvPr/>
        </p:nvSpPr>
        <p:spPr>
          <a:xfrm>
            <a:off x="860202" y="5620633"/>
            <a:ext cx="1782501" cy="646331"/>
          </a:xfrm>
          <a:prstGeom prst="rect">
            <a:avLst/>
          </a:prstGeom>
          <a:noFill/>
          <a:ln>
            <a:noFill/>
          </a:ln>
        </p:spPr>
        <p:txBody>
          <a:bodyPr spcFirstLastPara="1" wrap="square" lIns="0" tIns="0" rIns="0" bIns="0" anchor="t" anchorCtr="0">
            <a:spAutoFit/>
          </a:bodyPr>
          <a:lstStyle/>
          <a:p>
            <a:pPr marR="0" lvl="0" algn="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Tasks:</a:t>
            </a:r>
            <a:endParaRPr lang="en-US" dirty="0">
              <a:latin typeface="Slabo 27px"/>
              <a:ea typeface="Slabo 27px"/>
              <a:cs typeface="Slabo 27px"/>
              <a:sym typeface="Slabo 27px"/>
            </a:endParaRPr>
          </a:p>
        </p:txBody>
      </p:sp>
      <p:sp>
        <p:nvSpPr>
          <p:cNvPr id="2" name="Google Shape;259;p18">
            <a:extLst>
              <a:ext uri="{FF2B5EF4-FFF2-40B4-BE49-F238E27FC236}">
                <a16:creationId xmlns:a16="http://schemas.microsoft.com/office/drawing/2014/main" id="{8BDC6C51-9861-13AC-EB50-AE1B11041BF5}"/>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2</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195139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 -2.22222E-6 L 0.26024 -0.17562 " pathEditMode="relative" rAng="0" ptsTypes="AA">
                                      <p:cBhvr>
                                        <p:cTn id="11" dur="1000" fill="hold"/>
                                        <p:tgtEl>
                                          <p:spTgt spid="16"/>
                                        </p:tgtEl>
                                        <p:attrNameLst>
                                          <p:attrName>ppt_x</p:attrName>
                                          <p:attrName>ppt_y</p:attrName>
                                        </p:attrNameLst>
                                      </p:cBhvr>
                                      <p:rCtr x="13012" y="-8781"/>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1" grpId="0"/>
      <p:bldP spid="32" grpId="0"/>
      <p:bldP spid="33"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756136" y="-425557"/>
            <a:ext cx="6307662" cy="6047471"/>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txBody>
          <a:bodyPr/>
          <a:lstStyle/>
          <a:p>
            <a:endParaRPr lang="en-IN"/>
          </a:p>
        </p:txBody>
      </p:sp>
      <p:sp>
        <p:nvSpPr>
          <p:cNvPr id="549" name="Google Shape;549;p30"/>
          <p:cNvSpPr/>
          <p:nvPr/>
        </p:nvSpPr>
        <p:spPr>
          <a:xfrm rot="10800000">
            <a:off x="12198572" y="4540433"/>
            <a:ext cx="6518369" cy="6249487"/>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txBody>
          <a:bodyPr/>
          <a:lstStyle/>
          <a:p>
            <a:endParaRPr lang="en-IN"/>
          </a:p>
        </p:txBody>
      </p:sp>
      <p:sp>
        <p:nvSpPr>
          <p:cNvPr id="550" name="Google Shape;550;p30"/>
          <p:cNvSpPr txBox="1"/>
          <p:nvPr/>
        </p:nvSpPr>
        <p:spPr>
          <a:xfrm>
            <a:off x="708183" y="7059462"/>
            <a:ext cx="9128524" cy="212365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Thank you!</a:t>
            </a:r>
            <a:endParaRPr sz="2000" dirty="0"/>
          </a:p>
        </p:txBody>
      </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5878798" y="4949011"/>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B5FB76BF-E6B5-5020-4272-CD42D6C77533}"/>
              </a:ext>
            </a:extLst>
          </p:cNvPr>
          <p:cNvGrpSpPr/>
          <p:nvPr/>
        </p:nvGrpSpPr>
        <p:grpSpPr>
          <a:xfrm>
            <a:off x="9836707" y="1589495"/>
            <a:ext cx="5116814" cy="4821615"/>
            <a:chOff x="10189218" y="2986177"/>
            <a:chExt cx="5116814" cy="4821615"/>
          </a:xfrm>
        </p:grpSpPr>
        <p:sp>
          <p:nvSpPr>
            <p:cNvPr id="553" name="Google Shape;553;p30"/>
            <p:cNvSpPr/>
            <p:nvPr/>
          </p:nvSpPr>
          <p:spPr>
            <a:xfrm>
              <a:off x="10189218" y="2986177"/>
              <a:ext cx="5116814" cy="4821615"/>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txBody>
            <a:bodyPr/>
            <a:lstStyle/>
            <a:p>
              <a:endParaRPr lang="en-IN" dirty="0"/>
            </a:p>
          </p:txBody>
        </p:sp>
        <p:pic>
          <p:nvPicPr>
            <p:cNvPr id="3" name="Picture 2">
              <a:extLst>
                <a:ext uri="{FF2B5EF4-FFF2-40B4-BE49-F238E27FC236}">
                  <a16:creationId xmlns:a16="http://schemas.microsoft.com/office/drawing/2014/main" id="{C43FAE4E-6CCA-0CFE-331C-B8251202F6E3}"/>
                </a:ext>
              </a:extLst>
            </p:cNvPr>
            <p:cNvPicPr>
              <a:picLocks noChangeAspect="1"/>
            </p:cNvPicPr>
            <p:nvPr/>
          </p:nvPicPr>
          <p:blipFill>
            <a:blip r:embed="rId5"/>
            <a:stretch>
              <a:fillRect/>
            </a:stretch>
          </p:blipFill>
          <p:spPr>
            <a:xfrm>
              <a:off x="10830713" y="3324478"/>
              <a:ext cx="3833824" cy="3839967"/>
            </a:xfrm>
            <a:prstGeom prst="rect">
              <a:avLst/>
            </a:prstGeom>
          </p:spPr>
        </p:pic>
      </p:grpSp>
      <p:sp>
        <p:nvSpPr>
          <p:cNvPr id="4" name="Google Shape;589;p31">
            <a:extLst>
              <a:ext uri="{FF2B5EF4-FFF2-40B4-BE49-F238E27FC236}">
                <a16:creationId xmlns:a16="http://schemas.microsoft.com/office/drawing/2014/main" id="{C0DB1A32-FC64-B71F-F482-17CC4355F21B}"/>
              </a:ext>
            </a:extLst>
          </p:cNvPr>
          <p:cNvSpPr/>
          <p:nvPr/>
        </p:nvSpPr>
        <p:spPr>
          <a:xfrm rot="17799027">
            <a:off x="14097996" y="6610116"/>
            <a:ext cx="2469114" cy="2123438"/>
          </a:xfrm>
          <a:custGeom>
            <a:avLst/>
            <a:gdLst/>
            <a:ahLst/>
            <a:cxnLst/>
            <a:rect l="l" t="t" r="r" b="b"/>
            <a:pathLst>
              <a:path w="1418559" h="1219961" extrusionOk="0">
                <a:moveTo>
                  <a:pt x="0" y="0"/>
                </a:moveTo>
                <a:lnTo>
                  <a:pt x="1418559" y="0"/>
                </a:lnTo>
                <a:lnTo>
                  <a:pt x="1418559" y="1219961"/>
                </a:lnTo>
                <a:lnTo>
                  <a:pt x="0" y="1219961"/>
                </a:lnTo>
                <a:lnTo>
                  <a:pt x="0" y="0"/>
                </a:lnTo>
                <a:close/>
              </a:path>
            </a:pathLst>
          </a:custGeom>
          <a:blipFill rotWithShape="1">
            <a:blip r:embed="rId6">
              <a:alphaModFix/>
            </a:blip>
            <a:stretch>
              <a:fillRect/>
            </a:stretch>
          </a:blipFill>
          <a:ln>
            <a:noFill/>
          </a:ln>
        </p:spPr>
        <p:txBody>
          <a:bodyPr/>
          <a:lstStyle/>
          <a:p>
            <a:endParaRPr lang="en-IN"/>
          </a:p>
        </p:txBody>
      </p:sp>
      <p:sp>
        <p:nvSpPr>
          <p:cNvPr id="5" name="Google Shape;571;p31">
            <a:extLst>
              <a:ext uri="{FF2B5EF4-FFF2-40B4-BE49-F238E27FC236}">
                <a16:creationId xmlns:a16="http://schemas.microsoft.com/office/drawing/2014/main" id="{2E484461-D5EA-4DA1-4BE1-6E79147CB912}"/>
              </a:ext>
            </a:extLst>
          </p:cNvPr>
          <p:cNvSpPr/>
          <p:nvPr/>
        </p:nvSpPr>
        <p:spPr>
          <a:xfrm rot="20372496">
            <a:off x="5648627" y="867993"/>
            <a:ext cx="1863989" cy="2867676"/>
          </a:xfrm>
          <a:custGeom>
            <a:avLst/>
            <a:gdLst/>
            <a:ahLst/>
            <a:cxnLst/>
            <a:rect l="l" t="t" r="r" b="b"/>
            <a:pathLst>
              <a:path w="965213" h="1484943" extrusionOk="0">
                <a:moveTo>
                  <a:pt x="0" y="0"/>
                </a:moveTo>
                <a:lnTo>
                  <a:pt x="965213" y="0"/>
                </a:lnTo>
                <a:lnTo>
                  <a:pt x="965213" y="1484943"/>
                </a:lnTo>
                <a:lnTo>
                  <a:pt x="0" y="1484943"/>
                </a:lnTo>
                <a:lnTo>
                  <a:pt x="0" y="0"/>
                </a:lnTo>
                <a:close/>
              </a:path>
            </a:pathLst>
          </a:custGeom>
          <a:blipFill rotWithShape="1">
            <a:blip r:embed="rId7">
              <a:alphaModFix/>
            </a:blip>
            <a:stretch>
              <a:fillRect/>
            </a:stretch>
          </a:blipFill>
          <a:ln>
            <a:noFill/>
          </a:ln>
        </p:spPr>
        <p:txBody>
          <a:bodyPr/>
          <a:lstStyle/>
          <a:p>
            <a:endParaRPr lang="en-IN"/>
          </a:p>
        </p:txBody>
      </p:sp>
    </p:spTree>
    <p:extLst>
      <p:ext uri="{BB962C8B-B14F-4D97-AF65-F5344CB8AC3E}">
        <p14:creationId xmlns:p14="http://schemas.microsoft.com/office/powerpoint/2010/main" val="279633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0" name="Google Shape;126;p14">
            <a:extLst>
              <a:ext uri="{FF2B5EF4-FFF2-40B4-BE49-F238E27FC236}">
                <a16:creationId xmlns:a16="http://schemas.microsoft.com/office/drawing/2014/main" id="{5EDB3704-4153-885E-4645-4E1B8069E0F6}"/>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Research questions</a:t>
            </a:r>
            <a:endParaRPr dirty="0"/>
          </a:p>
        </p:txBody>
      </p:sp>
      <p:sp>
        <p:nvSpPr>
          <p:cNvPr id="4" name="Google Shape;259;p18">
            <a:extLst>
              <a:ext uri="{FF2B5EF4-FFF2-40B4-BE49-F238E27FC236}">
                <a16:creationId xmlns:a16="http://schemas.microsoft.com/office/drawing/2014/main" id="{B902294B-9A6A-77D9-04DE-E396917A2432}"/>
              </a:ext>
            </a:extLst>
          </p:cNvPr>
          <p:cNvSpPr txBox="1"/>
          <p:nvPr/>
        </p:nvSpPr>
        <p:spPr>
          <a:xfrm>
            <a:off x="1857626" y="2705120"/>
            <a:ext cx="14183770" cy="1477328"/>
          </a:xfrm>
          <a:prstGeom prst="rect">
            <a:avLst/>
          </a:prstGeom>
          <a:noFill/>
          <a:ln>
            <a:noFill/>
          </a:ln>
        </p:spPr>
        <p:txBody>
          <a:bodyPr spcFirstLastPara="1" wrap="square" lIns="0" tIns="0" rIns="0" bIns="0" anchor="t" anchorCtr="0">
            <a:spAutoFit/>
          </a:bodyPr>
          <a:lstStyle/>
          <a:p>
            <a:pPr lvl="0" algn="just">
              <a:lnSpc>
                <a:spcPct val="120000"/>
              </a:lnSpc>
            </a:pPr>
            <a:r>
              <a:rPr lang="en-IN" sz="4000" b="1" dirty="0">
                <a:solidFill>
                  <a:srgbClr val="FFFFFF"/>
                </a:solidFill>
                <a:latin typeface="Slabo 27px"/>
                <a:ea typeface="Slabo 27px"/>
                <a:cs typeface="Slabo 27px"/>
                <a:sym typeface="Slabo 27px"/>
              </a:rPr>
              <a:t>[RQ1] - </a:t>
            </a:r>
            <a:r>
              <a:rPr lang="en-IN" sz="4000" dirty="0">
                <a:solidFill>
                  <a:srgbClr val="FFFFFF"/>
                </a:solidFill>
                <a:latin typeface="Slabo 27px"/>
                <a:ea typeface="Slabo 27px"/>
                <a:cs typeface="Slabo 27px"/>
                <a:sym typeface="Slabo 27px"/>
              </a:rPr>
              <a:t>How does the integration of world knowledge affect the quality of quest generation using LLMs from narrative plot points?</a:t>
            </a:r>
            <a:endParaRPr lang="en-US" sz="1800" dirty="0">
              <a:latin typeface="Slabo 27px"/>
              <a:ea typeface="Slabo 27px"/>
              <a:cs typeface="Slabo 27px"/>
              <a:sym typeface="Slabo 27px"/>
            </a:endParaRPr>
          </a:p>
        </p:txBody>
      </p:sp>
      <p:sp>
        <p:nvSpPr>
          <p:cNvPr id="8" name="Google Shape;259;p18">
            <a:extLst>
              <a:ext uri="{FF2B5EF4-FFF2-40B4-BE49-F238E27FC236}">
                <a16:creationId xmlns:a16="http://schemas.microsoft.com/office/drawing/2014/main" id="{EFDEAE23-5DA7-B193-4119-C8A4B6179BB9}"/>
              </a:ext>
            </a:extLst>
          </p:cNvPr>
          <p:cNvSpPr txBox="1"/>
          <p:nvPr/>
        </p:nvSpPr>
        <p:spPr>
          <a:xfrm>
            <a:off x="2478157" y="4868475"/>
            <a:ext cx="13254212" cy="1181862"/>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[RQ1.a] - </a:t>
            </a:r>
            <a:r>
              <a:rPr lang="en-IN" sz="3200" dirty="0">
                <a:solidFill>
                  <a:srgbClr val="FFFFFF"/>
                </a:solidFill>
                <a:latin typeface="Slabo 27px"/>
                <a:ea typeface="Slabo 27px"/>
                <a:cs typeface="Slabo 27px"/>
                <a:sym typeface="Slabo 27px"/>
              </a:rPr>
              <a:t>How similar are the quests generated with varying amounts of contextual information provided by world knowledge?</a:t>
            </a:r>
            <a:endParaRPr lang="en-US" sz="1200" dirty="0">
              <a:latin typeface="Slabo 27px"/>
              <a:ea typeface="Slabo 27px"/>
              <a:cs typeface="Slabo 27px"/>
              <a:sym typeface="Slabo 27px"/>
            </a:endParaRPr>
          </a:p>
        </p:txBody>
      </p:sp>
      <p:sp>
        <p:nvSpPr>
          <p:cNvPr id="12" name="Google Shape;259;p18">
            <a:extLst>
              <a:ext uri="{FF2B5EF4-FFF2-40B4-BE49-F238E27FC236}">
                <a16:creationId xmlns:a16="http://schemas.microsoft.com/office/drawing/2014/main" id="{ADE6FEDE-EB42-4B5B-FE65-ED5A5EB8587E}"/>
              </a:ext>
            </a:extLst>
          </p:cNvPr>
          <p:cNvSpPr txBox="1"/>
          <p:nvPr/>
        </p:nvSpPr>
        <p:spPr>
          <a:xfrm>
            <a:off x="2478156" y="6736364"/>
            <a:ext cx="13254211" cy="1772793"/>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[RQ1.b] - </a:t>
            </a:r>
            <a:r>
              <a:rPr lang="en-IN" sz="3200" dirty="0">
                <a:solidFill>
                  <a:srgbClr val="FFFFFF"/>
                </a:solidFill>
                <a:latin typeface="Slabo 27px"/>
                <a:ea typeface="Slabo 27px"/>
                <a:cs typeface="Slabo 27px"/>
                <a:sym typeface="Slabo 27px"/>
              </a:rPr>
              <a:t>What effect does incorporating knowledge from knowledge graphs into LLMs have on improving the quality of generated quests in terms of story </a:t>
            </a:r>
            <a:r>
              <a:rPr lang="en-IN" sz="3200" i="1" dirty="0">
                <a:solidFill>
                  <a:srgbClr val="FFFFFF"/>
                </a:solidFill>
                <a:latin typeface="Slabo 27px"/>
                <a:ea typeface="Slabo 27px"/>
                <a:cs typeface="Slabo 27px"/>
                <a:sym typeface="Slabo 27px"/>
              </a:rPr>
              <a:t>relatedness</a:t>
            </a:r>
            <a:r>
              <a:rPr lang="en-IN" sz="3200" dirty="0">
                <a:solidFill>
                  <a:srgbClr val="FFFFFF"/>
                </a:solidFill>
                <a:latin typeface="Slabo 27px"/>
                <a:ea typeface="Slabo 27px"/>
                <a:cs typeface="Slabo 27px"/>
                <a:sym typeface="Slabo 27px"/>
              </a:rPr>
              <a:t>, </a:t>
            </a:r>
            <a:r>
              <a:rPr lang="en-IN" sz="3200" i="1" dirty="0">
                <a:solidFill>
                  <a:srgbClr val="FFFFFF"/>
                </a:solidFill>
                <a:latin typeface="Slabo 27px"/>
                <a:ea typeface="Slabo 27px"/>
                <a:cs typeface="Slabo 27px"/>
                <a:sym typeface="Slabo 27px"/>
              </a:rPr>
              <a:t>coherence</a:t>
            </a:r>
            <a:r>
              <a:rPr lang="en-IN" sz="3200" dirty="0">
                <a:solidFill>
                  <a:srgbClr val="FFFFFF"/>
                </a:solidFill>
                <a:latin typeface="Slabo 27px"/>
                <a:ea typeface="Slabo 27px"/>
                <a:cs typeface="Slabo 27px"/>
                <a:sym typeface="Slabo 27px"/>
              </a:rPr>
              <a:t>, </a:t>
            </a:r>
            <a:r>
              <a:rPr lang="en-IN" sz="3200" i="1" dirty="0">
                <a:solidFill>
                  <a:srgbClr val="FFFFFF"/>
                </a:solidFill>
                <a:latin typeface="Slabo 27px"/>
                <a:ea typeface="Slabo 27px"/>
                <a:cs typeface="Slabo 27px"/>
                <a:sym typeface="Slabo 27px"/>
              </a:rPr>
              <a:t>contradiction</a:t>
            </a:r>
            <a:r>
              <a:rPr lang="en-IN" sz="3200" dirty="0">
                <a:solidFill>
                  <a:srgbClr val="FFFFFF"/>
                </a:solidFill>
                <a:latin typeface="Slabo 27px"/>
                <a:ea typeface="Slabo 27px"/>
                <a:cs typeface="Slabo 27px"/>
                <a:sym typeface="Slabo 27px"/>
              </a:rPr>
              <a:t> and progression </a:t>
            </a:r>
            <a:r>
              <a:rPr lang="en-IN" sz="3200" i="1" dirty="0">
                <a:solidFill>
                  <a:srgbClr val="FFFFFF"/>
                </a:solidFill>
                <a:latin typeface="Slabo 27px"/>
                <a:ea typeface="Slabo 27px"/>
                <a:cs typeface="Slabo 27px"/>
                <a:sym typeface="Slabo 27px"/>
              </a:rPr>
              <a:t>value</a:t>
            </a:r>
            <a:r>
              <a:rPr lang="en-IN" sz="3200" dirty="0">
                <a:solidFill>
                  <a:srgbClr val="FFFFFF"/>
                </a:solidFill>
                <a:latin typeface="Slabo 27px"/>
                <a:ea typeface="Slabo 27px"/>
                <a:cs typeface="Slabo 27px"/>
                <a:sym typeface="Slabo 27px"/>
              </a:rPr>
              <a:t>?</a:t>
            </a:r>
            <a:endParaRPr lang="en-US" sz="1200" dirty="0">
              <a:latin typeface="Slabo 27px"/>
              <a:ea typeface="Slabo 27px"/>
              <a:cs typeface="Slabo 27px"/>
              <a:sym typeface="Slabo 27px"/>
            </a:endParaRPr>
          </a:p>
        </p:txBody>
      </p:sp>
      <p:sp>
        <p:nvSpPr>
          <p:cNvPr id="15" name="Google Shape;582;p31">
            <a:extLst>
              <a:ext uri="{FF2B5EF4-FFF2-40B4-BE49-F238E27FC236}">
                <a16:creationId xmlns:a16="http://schemas.microsoft.com/office/drawing/2014/main" id="{32BE6EE8-2B49-845E-D510-B9212B60149E}"/>
              </a:ext>
            </a:extLst>
          </p:cNvPr>
          <p:cNvSpPr/>
          <p:nvPr/>
        </p:nvSpPr>
        <p:spPr>
          <a:xfrm rot="2638161">
            <a:off x="479874" y="7682489"/>
            <a:ext cx="1774501" cy="1764822"/>
          </a:xfrm>
          <a:custGeom>
            <a:avLst/>
            <a:gdLst/>
            <a:ahLst/>
            <a:cxnLst/>
            <a:rect l="l" t="t" r="r" b="b"/>
            <a:pathLst>
              <a:path w="1169814" h="1163433" extrusionOk="0">
                <a:moveTo>
                  <a:pt x="0" y="0"/>
                </a:moveTo>
                <a:lnTo>
                  <a:pt x="1169814" y="0"/>
                </a:lnTo>
                <a:lnTo>
                  <a:pt x="1169814" y="1163433"/>
                </a:lnTo>
                <a:lnTo>
                  <a:pt x="0" y="1163433"/>
                </a:lnTo>
                <a:lnTo>
                  <a:pt x="0" y="0"/>
                </a:lnTo>
                <a:close/>
              </a:path>
            </a:pathLst>
          </a:custGeom>
          <a:blipFill rotWithShape="1">
            <a:blip r:embed="rId5">
              <a:alphaModFix/>
            </a:blip>
            <a:stretch>
              <a:fillRect/>
            </a:stretch>
          </a:blipFill>
          <a:ln>
            <a:noFill/>
          </a:ln>
        </p:spPr>
        <p:txBody>
          <a:bodyPr/>
          <a:lstStyle/>
          <a:p>
            <a:endParaRPr lang="en-IN"/>
          </a:p>
        </p:txBody>
      </p:sp>
      <p:sp>
        <p:nvSpPr>
          <p:cNvPr id="2" name="Google Shape;259;p18">
            <a:extLst>
              <a:ext uri="{FF2B5EF4-FFF2-40B4-BE49-F238E27FC236}">
                <a16:creationId xmlns:a16="http://schemas.microsoft.com/office/drawing/2014/main" id="{6BAAA41D-BAA9-0C73-D263-A7A80AAABF2C}"/>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18</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43985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14548845" y="9260840"/>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69983"/>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Outputs</a:t>
            </a:r>
            <a:endParaRPr dirty="0"/>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4" name="Google Shape;259;p18">
            <a:extLst>
              <a:ext uri="{FF2B5EF4-FFF2-40B4-BE49-F238E27FC236}">
                <a16:creationId xmlns:a16="http://schemas.microsoft.com/office/drawing/2014/main" id="{35A51E61-74EC-2F93-3271-060D2DE22264}"/>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3</a:t>
            </a:r>
            <a:endParaRPr lang="en-US" dirty="0">
              <a:latin typeface="Slabo 27px"/>
              <a:ea typeface="Slabo 27px"/>
              <a:cs typeface="Slabo 27px"/>
              <a:sym typeface="Slabo 27px"/>
            </a:endParaRPr>
          </a:p>
        </p:txBody>
      </p:sp>
      <p:sp>
        <p:nvSpPr>
          <p:cNvPr id="2" name="Google Shape;259;p18">
            <a:extLst>
              <a:ext uri="{FF2B5EF4-FFF2-40B4-BE49-F238E27FC236}">
                <a16:creationId xmlns:a16="http://schemas.microsoft.com/office/drawing/2014/main" id="{330BB2A8-33A1-88C3-8D77-C1FADCC354F2}"/>
              </a:ext>
            </a:extLst>
          </p:cNvPr>
          <p:cNvSpPr txBox="1"/>
          <p:nvPr/>
        </p:nvSpPr>
        <p:spPr>
          <a:xfrm>
            <a:off x="1973475" y="1464733"/>
            <a:ext cx="3628774" cy="738664"/>
          </a:xfrm>
          <a:prstGeom prst="rect">
            <a:avLst/>
          </a:prstGeom>
          <a:noFill/>
          <a:ln>
            <a:noFill/>
          </a:ln>
        </p:spPr>
        <p:txBody>
          <a:bodyPr spcFirstLastPara="1" wrap="square" lIns="0" tIns="0" rIns="0" bIns="0" anchor="t" anchorCtr="0">
            <a:spAutoFit/>
          </a:bodyPr>
          <a:lstStyle/>
          <a:p>
            <a:pPr lvl="0" algn="r">
              <a:lnSpc>
                <a:spcPct val="120000"/>
              </a:lnSpc>
            </a:pPr>
            <a:r>
              <a:rPr lang="en-IN" sz="4000" b="1" dirty="0">
                <a:solidFill>
                  <a:srgbClr val="FFFFFF"/>
                </a:solidFill>
                <a:latin typeface="Slabo 27px"/>
                <a:ea typeface="Slabo 27px"/>
                <a:cs typeface="Slabo 27px"/>
                <a:sym typeface="Slabo 27px"/>
              </a:rPr>
              <a:t>Quest without KG</a:t>
            </a:r>
            <a:endParaRPr lang="en-US" sz="1800" dirty="0">
              <a:latin typeface="Slabo 27px"/>
              <a:ea typeface="Slabo 27px"/>
              <a:cs typeface="Slabo 27px"/>
              <a:sym typeface="Slabo 27px"/>
            </a:endParaRPr>
          </a:p>
        </p:txBody>
      </p:sp>
      <p:sp>
        <p:nvSpPr>
          <p:cNvPr id="4" name="Google Shape;259;p18">
            <a:extLst>
              <a:ext uri="{FF2B5EF4-FFF2-40B4-BE49-F238E27FC236}">
                <a16:creationId xmlns:a16="http://schemas.microsoft.com/office/drawing/2014/main" id="{6B52C2D2-717C-1F3F-1FC7-58B433CBFA63}"/>
              </a:ext>
            </a:extLst>
          </p:cNvPr>
          <p:cNvSpPr txBox="1"/>
          <p:nvPr/>
        </p:nvSpPr>
        <p:spPr>
          <a:xfrm>
            <a:off x="6252025" y="1510978"/>
            <a:ext cx="10238046" cy="2954655"/>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Title: </a:t>
            </a:r>
            <a:r>
              <a:rPr lang="en-IN" sz="3200" dirty="0">
                <a:solidFill>
                  <a:srgbClr val="FFFFFF"/>
                </a:solidFill>
                <a:latin typeface="Slabo 27px"/>
                <a:ea typeface="Slabo 27px"/>
                <a:cs typeface="Slabo 27px"/>
                <a:sym typeface="Slabo 27px"/>
              </a:rPr>
              <a:t>The book of </a:t>
            </a:r>
            <a:r>
              <a:rPr lang="en-IN" sz="3200" dirty="0" err="1">
                <a:solidFill>
                  <a:srgbClr val="FFFFFF"/>
                </a:solidFill>
                <a:latin typeface="Slabo 27px"/>
                <a:ea typeface="Slabo 27px"/>
                <a:cs typeface="Slabo 27px"/>
                <a:sym typeface="Slabo 27px"/>
              </a:rPr>
              <a:t>kaza</a:t>
            </a:r>
            <a:endParaRPr lang="en-IN" sz="3200" dirty="0">
              <a:solidFill>
                <a:srgbClr val="FFFFFF"/>
              </a:solidFill>
              <a:latin typeface="Slabo 27px"/>
              <a:ea typeface="Slabo 27px"/>
              <a:cs typeface="Slabo 27px"/>
              <a:sym typeface="Slabo 27px"/>
            </a:endParaRPr>
          </a:p>
          <a:p>
            <a:pPr lvl="0" algn="just">
              <a:lnSpc>
                <a:spcPct val="120000"/>
              </a:lnSpc>
            </a:pPr>
            <a:r>
              <a:rPr lang="en-IN" sz="3200" b="1" dirty="0">
                <a:solidFill>
                  <a:srgbClr val="FFFFFF"/>
                </a:solidFill>
                <a:latin typeface="Slabo 27px"/>
                <a:ea typeface="Slabo 27px"/>
                <a:cs typeface="Slabo 27px"/>
                <a:sym typeface="Slabo 27px"/>
              </a:rPr>
              <a:t>Objective: </a:t>
            </a:r>
            <a:r>
              <a:rPr lang="en-IN" sz="3200" dirty="0">
                <a:solidFill>
                  <a:srgbClr val="FFFFFF"/>
                </a:solidFill>
                <a:latin typeface="Slabo 27px"/>
                <a:ea typeface="Slabo 27px"/>
                <a:cs typeface="Slabo 27px"/>
                <a:sym typeface="Slabo 27px"/>
              </a:rPr>
              <a:t>Bring </a:t>
            </a:r>
            <a:r>
              <a:rPr lang="en-IN" sz="3200" dirty="0" err="1">
                <a:solidFill>
                  <a:srgbClr val="FFFFFF"/>
                </a:solidFill>
                <a:latin typeface="Slabo 27px"/>
                <a:ea typeface="Slabo 27px"/>
                <a:cs typeface="Slabo 27px"/>
                <a:sym typeface="Slabo 27px"/>
              </a:rPr>
              <a:t>korgan</a:t>
            </a:r>
            <a:r>
              <a:rPr lang="en-IN" sz="3200" dirty="0">
                <a:solidFill>
                  <a:srgbClr val="FFFFFF"/>
                </a:solidFill>
                <a:latin typeface="Slabo 27px"/>
                <a:ea typeface="Slabo 27px"/>
                <a:cs typeface="Slabo 27px"/>
                <a:sym typeface="Slabo 27px"/>
              </a:rPr>
              <a:t> </a:t>
            </a:r>
            <a:r>
              <a:rPr lang="en-IN" sz="3200" dirty="0" err="1">
                <a:solidFill>
                  <a:srgbClr val="FFFFFF"/>
                </a:solidFill>
                <a:latin typeface="Slabo 27px"/>
                <a:ea typeface="Slabo 27px"/>
                <a:cs typeface="Slabo 27px"/>
                <a:sym typeface="Slabo 27px"/>
              </a:rPr>
              <a:t>bloodaxe's</a:t>
            </a:r>
            <a:r>
              <a:rPr lang="en-IN" sz="3200" dirty="0">
                <a:solidFill>
                  <a:srgbClr val="FFFFFF"/>
                </a:solidFill>
                <a:latin typeface="Slabo 27px"/>
                <a:ea typeface="Slabo 27px"/>
                <a:cs typeface="Slabo 27px"/>
                <a:sym typeface="Slabo 27px"/>
              </a:rPr>
              <a:t> head to the book collector</a:t>
            </a:r>
          </a:p>
          <a:p>
            <a:pPr lvl="0" algn="just">
              <a:lnSpc>
                <a:spcPct val="120000"/>
              </a:lnSpc>
            </a:pPr>
            <a:r>
              <a:rPr lang="en-IN" sz="3200" b="1" dirty="0">
                <a:solidFill>
                  <a:srgbClr val="FFFFFF"/>
                </a:solidFill>
                <a:latin typeface="Slabo 27px"/>
                <a:ea typeface="Slabo 27px"/>
                <a:cs typeface="Slabo 27px"/>
                <a:sym typeface="Slabo 27px"/>
              </a:rPr>
              <a:t>Tasks: </a:t>
            </a:r>
          </a:p>
          <a:p>
            <a:pPr lvl="0" algn="just">
              <a:lnSpc>
                <a:spcPct val="120000"/>
              </a:lnSpc>
            </a:pPr>
            <a:r>
              <a:rPr lang="en-IN" sz="3200" b="1" dirty="0">
                <a:solidFill>
                  <a:srgbClr val="FFFFFF"/>
                </a:solidFill>
                <a:latin typeface="Slabo 27px"/>
                <a:ea typeface="Slabo 27px"/>
                <a:cs typeface="Slabo 27px"/>
                <a:sym typeface="Slabo 27px"/>
              </a:rPr>
              <a:t> </a:t>
            </a:r>
            <a:r>
              <a:rPr lang="en-IN" sz="3200" dirty="0">
                <a:solidFill>
                  <a:srgbClr val="FFFFFF"/>
                </a:solidFill>
                <a:latin typeface="Slabo 27px"/>
                <a:ea typeface="Slabo 27px"/>
                <a:cs typeface="Slabo 27px"/>
                <a:sym typeface="Slabo 27px"/>
              </a:rPr>
              <a:t>Travel to solitude.</a:t>
            </a:r>
          </a:p>
          <a:p>
            <a:pPr lvl="0" algn="just">
              <a:lnSpc>
                <a:spcPct val="120000"/>
              </a:lnSpc>
            </a:pPr>
            <a:r>
              <a:rPr lang="en-IN" sz="3200" dirty="0">
                <a:solidFill>
                  <a:srgbClr val="FFFFFF"/>
                </a:solidFill>
                <a:latin typeface="Slabo 27px"/>
                <a:ea typeface="Slabo 27px"/>
                <a:cs typeface="Slabo 27px"/>
                <a:sym typeface="Slabo 27px"/>
              </a:rPr>
              <a:t> Find </a:t>
            </a:r>
            <a:r>
              <a:rPr lang="en-IN" sz="3200" dirty="0" err="1">
                <a:solidFill>
                  <a:srgbClr val="FFFFFF"/>
                </a:solidFill>
                <a:latin typeface="Slabo 27px"/>
                <a:ea typeface="Slabo 27px"/>
                <a:cs typeface="Slabo 27px"/>
                <a:sym typeface="Slabo 27px"/>
              </a:rPr>
              <a:t>korgan</a:t>
            </a:r>
            <a:r>
              <a:rPr lang="en-IN" sz="3200" dirty="0">
                <a:solidFill>
                  <a:srgbClr val="FFFFFF"/>
                </a:solidFill>
                <a:latin typeface="Slabo 27px"/>
                <a:ea typeface="Slabo 27px"/>
                <a:cs typeface="Slabo 27px"/>
                <a:sym typeface="Slabo 27px"/>
              </a:rPr>
              <a:t> </a:t>
            </a:r>
            <a:r>
              <a:rPr lang="en-IN" sz="3200" dirty="0" err="1">
                <a:solidFill>
                  <a:srgbClr val="FFFFFF"/>
                </a:solidFill>
                <a:latin typeface="Slabo 27px"/>
                <a:ea typeface="Slabo 27px"/>
                <a:cs typeface="Slabo 27px"/>
                <a:sym typeface="Slabo 27px"/>
              </a:rPr>
              <a:t>bloodaxe</a:t>
            </a:r>
            <a:endParaRPr lang="en-US" dirty="0">
              <a:latin typeface="Slabo 27px"/>
              <a:ea typeface="Slabo 27px"/>
              <a:cs typeface="Slabo 27px"/>
              <a:sym typeface="Slabo 27px"/>
            </a:endParaRPr>
          </a:p>
        </p:txBody>
      </p:sp>
      <p:sp>
        <p:nvSpPr>
          <p:cNvPr id="6" name="Google Shape;259;p18">
            <a:extLst>
              <a:ext uri="{FF2B5EF4-FFF2-40B4-BE49-F238E27FC236}">
                <a16:creationId xmlns:a16="http://schemas.microsoft.com/office/drawing/2014/main" id="{0370330C-B641-9092-1DEB-2D1CB32A7E33}"/>
              </a:ext>
            </a:extLst>
          </p:cNvPr>
          <p:cNvSpPr txBox="1"/>
          <p:nvPr/>
        </p:nvSpPr>
        <p:spPr>
          <a:xfrm>
            <a:off x="1973475" y="4465633"/>
            <a:ext cx="3628774" cy="738664"/>
          </a:xfrm>
          <a:prstGeom prst="rect">
            <a:avLst/>
          </a:prstGeom>
          <a:noFill/>
          <a:ln>
            <a:noFill/>
          </a:ln>
        </p:spPr>
        <p:txBody>
          <a:bodyPr spcFirstLastPara="1" wrap="square" lIns="0" tIns="0" rIns="0" bIns="0" anchor="t" anchorCtr="0">
            <a:spAutoFit/>
          </a:bodyPr>
          <a:lstStyle/>
          <a:p>
            <a:pPr lvl="0" algn="r">
              <a:lnSpc>
                <a:spcPct val="120000"/>
              </a:lnSpc>
            </a:pPr>
            <a:r>
              <a:rPr lang="en-IN" sz="4000" b="1" dirty="0">
                <a:solidFill>
                  <a:srgbClr val="FFFFFF"/>
                </a:solidFill>
                <a:latin typeface="Slabo 27px"/>
                <a:ea typeface="Slabo 27px"/>
                <a:cs typeface="Slabo 27px"/>
                <a:sym typeface="Slabo 27px"/>
              </a:rPr>
              <a:t>Quest with KG</a:t>
            </a:r>
            <a:endParaRPr lang="en-US" sz="1800" dirty="0">
              <a:latin typeface="Slabo 27px"/>
              <a:ea typeface="Slabo 27px"/>
              <a:cs typeface="Slabo 27px"/>
              <a:sym typeface="Slabo 27px"/>
            </a:endParaRPr>
          </a:p>
        </p:txBody>
      </p:sp>
      <p:sp>
        <p:nvSpPr>
          <p:cNvPr id="8" name="Google Shape;259;p18">
            <a:extLst>
              <a:ext uri="{FF2B5EF4-FFF2-40B4-BE49-F238E27FC236}">
                <a16:creationId xmlns:a16="http://schemas.microsoft.com/office/drawing/2014/main" id="{8D86F025-FE87-0000-AA77-9E0DFA4F3AA5}"/>
              </a:ext>
            </a:extLst>
          </p:cNvPr>
          <p:cNvSpPr txBox="1"/>
          <p:nvPr/>
        </p:nvSpPr>
        <p:spPr>
          <a:xfrm>
            <a:off x="6252025" y="4551278"/>
            <a:ext cx="10238046" cy="2363724"/>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Title: </a:t>
            </a:r>
            <a:r>
              <a:rPr lang="en-IN" sz="3200" dirty="0">
                <a:solidFill>
                  <a:srgbClr val="FFFFFF"/>
                </a:solidFill>
                <a:latin typeface="Slabo 27px"/>
                <a:ea typeface="Slabo 27px"/>
                <a:cs typeface="Slabo 27px"/>
                <a:sym typeface="Slabo 27px"/>
              </a:rPr>
              <a:t>The book of </a:t>
            </a:r>
            <a:r>
              <a:rPr lang="en-IN" sz="3200" dirty="0" err="1">
                <a:solidFill>
                  <a:srgbClr val="FFFFFF"/>
                </a:solidFill>
                <a:latin typeface="Slabo 27px"/>
                <a:ea typeface="Slabo 27px"/>
                <a:cs typeface="Slabo 27px"/>
                <a:sym typeface="Slabo 27px"/>
              </a:rPr>
              <a:t>kaza</a:t>
            </a:r>
            <a:endParaRPr lang="en-IN" sz="3200" dirty="0">
              <a:solidFill>
                <a:srgbClr val="FFFFFF"/>
              </a:solidFill>
              <a:latin typeface="Slabo 27px"/>
              <a:ea typeface="Slabo 27px"/>
              <a:cs typeface="Slabo 27px"/>
              <a:sym typeface="Slabo 27px"/>
            </a:endParaRPr>
          </a:p>
          <a:p>
            <a:pPr lvl="0" algn="just">
              <a:lnSpc>
                <a:spcPct val="120000"/>
              </a:lnSpc>
            </a:pPr>
            <a:r>
              <a:rPr lang="en-IN" sz="3200" b="1" dirty="0">
                <a:solidFill>
                  <a:srgbClr val="FFFFFF"/>
                </a:solidFill>
                <a:latin typeface="Slabo 27px"/>
                <a:ea typeface="Slabo 27px"/>
                <a:cs typeface="Slabo 27px"/>
                <a:sym typeface="Slabo 27px"/>
              </a:rPr>
              <a:t>Objective: </a:t>
            </a:r>
            <a:r>
              <a:rPr lang="en-IN" sz="3200" dirty="0">
                <a:solidFill>
                  <a:srgbClr val="FFFFFF"/>
                </a:solidFill>
                <a:latin typeface="Slabo 27px"/>
                <a:ea typeface="Slabo 27px"/>
                <a:cs typeface="Slabo 27px"/>
                <a:sym typeface="Slabo 27px"/>
              </a:rPr>
              <a:t>Get the book of </a:t>
            </a:r>
            <a:r>
              <a:rPr lang="en-IN" sz="3200" dirty="0" err="1">
                <a:solidFill>
                  <a:srgbClr val="FFFFFF"/>
                </a:solidFill>
                <a:latin typeface="Slabo 27px"/>
                <a:ea typeface="Slabo 27px"/>
                <a:cs typeface="Slabo 27px"/>
                <a:sym typeface="Slabo 27px"/>
              </a:rPr>
              <a:t>kaza</a:t>
            </a:r>
            <a:endParaRPr lang="en-IN" sz="3200" dirty="0">
              <a:solidFill>
                <a:srgbClr val="FFFFFF"/>
              </a:solidFill>
              <a:latin typeface="Slabo 27px"/>
              <a:ea typeface="Slabo 27px"/>
              <a:cs typeface="Slabo 27px"/>
              <a:sym typeface="Slabo 27px"/>
            </a:endParaRPr>
          </a:p>
          <a:p>
            <a:pPr lvl="0" algn="just">
              <a:lnSpc>
                <a:spcPct val="120000"/>
              </a:lnSpc>
            </a:pPr>
            <a:r>
              <a:rPr lang="en-IN" sz="3200" b="1" dirty="0">
                <a:solidFill>
                  <a:srgbClr val="FFFFFF"/>
                </a:solidFill>
                <a:latin typeface="Slabo 27px"/>
                <a:ea typeface="Slabo 27px"/>
                <a:cs typeface="Slabo 27px"/>
                <a:sym typeface="Slabo 27px"/>
              </a:rPr>
              <a:t>Tasks: </a:t>
            </a:r>
          </a:p>
          <a:p>
            <a:pPr lvl="0" algn="just">
              <a:lnSpc>
                <a:spcPct val="120000"/>
              </a:lnSpc>
            </a:pPr>
            <a:r>
              <a:rPr lang="en-IN" sz="3200" b="1" dirty="0">
                <a:solidFill>
                  <a:srgbClr val="FFFFFF"/>
                </a:solidFill>
                <a:latin typeface="Slabo 27px"/>
                <a:ea typeface="Slabo 27px"/>
                <a:cs typeface="Slabo 27px"/>
                <a:sym typeface="Slabo 27px"/>
              </a:rPr>
              <a:t> </a:t>
            </a:r>
            <a:r>
              <a:rPr lang="en-IN" sz="3200" dirty="0">
                <a:solidFill>
                  <a:srgbClr val="FFFFFF"/>
                </a:solidFill>
                <a:latin typeface="Slabo 27px"/>
                <a:ea typeface="Slabo 27px"/>
                <a:cs typeface="Slabo 27px"/>
                <a:sym typeface="Slabo 27px"/>
              </a:rPr>
              <a:t>Reach a tomb over in the lower crypts of the graveyard district.</a:t>
            </a:r>
            <a:endParaRPr lang="en-US" dirty="0">
              <a:latin typeface="Slabo 27px"/>
              <a:ea typeface="Slabo 27px"/>
              <a:cs typeface="Slabo 27px"/>
              <a:sym typeface="Slabo 27px"/>
            </a:endParaRPr>
          </a:p>
        </p:txBody>
      </p:sp>
      <p:sp>
        <p:nvSpPr>
          <p:cNvPr id="18" name="Google Shape;259;p18">
            <a:extLst>
              <a:ext uri="{FF2B5EF4-FFF2-40B4-BE49-F238E27FC236}">
                <a16:creationId xmlns:a16="http://schemas.microsoft.com/office/drawing/2014/main" id="{E9F7076B-7B6C-B520-6483-43050ADBB7EC}"/>
              </a:ext>
            </a:extLst>
          </p:cNvPr>
          <p:cNvSpPr txBox="1"/>
          <p:nvPr/>
        </p:nvSpPr>
        <p:spPr>
          <a:xfrm>
            <a:off x="1973475" y="6994513"/>
            <a:ext cx="3628774" cy="738664"/>
          </a:xfrm>
          <a:prstGeom prst="rect">
            <a:avLst/>
          </a:prstGeom>
          <a:noFill/>
          <a:ln>
            <a:noFill/>
          </a:ln>
        </p:spPr>
        <p:txBody>
          <a:bodyPr spcFirstLastPara="1" wrap="square" lIns="0" tIns="0" rIns="0" bIns="0" anchor="t" anchorCtr="0">
            <a:spAutoFit/>
          </a:bodyPr>
          <a:lstStyle/>
          <a:p>
            <a:pPr lvl="0" algn="r">
              <a:lnSpc>
                <a:spcPct val="120000"/>
              </a:lnSpc>
            </a:pPr>
            <a:r>
              <a:rPr lang="en-IN" sz="4000" b="1" dirty="0">
                <a:solidFill>
                  <a:srgbClr val="FFFFFF"/>
                </a:solidFill>
                <a:latin typeface="Slabo 27px"/>
                <a:ea typeface="Slabo 27px"/>
                <a:cs typeface="Slabo 27px"/>
                <a:sym typeface="Slabo 27px"/>
              </a:rPr>
              <a:t>Actual quest</a:t>
            </a:r>
            <a:endParaRPr lang="en-US" sz="1800" dirty="0">
              <a:latin typeface="Slabo 27px"/>
              <a:ea typeface="Slabo 27px"/>
              <a:cs typeface="Slabo 27px"/>
              <a:sym typeface="Slabo 27px"/>
            </a:endParaRPr>
          </a:p>
        </p:txBody>
      </p:sp>
      <p:sp>
        <p:nvSpPr>
          <p:cNvPr id="20" name="Google Shape;259;p18">
            <a:extLst>
              <a:ext uri="{FF2B5EF4-FFF2-40B4-BE49-F238E27FC236}">
                <a16:creationId xmlns:a16="http://schemas.microsoft.com/office/drawing/2014/main" id="{CE3EB4AD-A80C-F099-00B3-870B80916A26}"/>
              </a:ext>
            </a:extLst>
          </p:cNvPr>
          <p:cNvSpPr txBox="1"/>
          <p:nvPr/>
        </p:nvSpPr>
        <p:spPr>
          <a:xfrm>
            <a:off x="6252024" y="7080158"/>
            <a:ext cx="10992703" cy="2954655"/>
          </a:xfrm>
          <a:prstGeom prst="rect">
            <a:avLst/>
          </a:prstGeom>
          <a:noFill/>
          <a:ln>
            <a:noFill/>
          </a:ln>
        </p:spPr>
        <p:txBody>
          <a:bodyPr spcFirstLastPara="1" wrap="square" lIns="0" tIns="0" rIns="0" bIns="0" anchor="t" anchorCtr="0">
            <a:spAutoFit/>
          </a:bodyPr>
          <a:lstStyle/>
          <a:p>
            <a:pPr lvl="0" algn="just">
              <a:lnSpc>
                <a:spcPct val="120000"/>
              </a:lnSpc>
            </a:pPr>
            <a:r>
              <a:rPr lang="en-IN" sz="3200" b="1" dirty="0">
                <a:solidFill>
                  <a:srgbClr val="FFFFFF"/>
                </a:solidFill>
                <a:latin typeface="Slabo 27px"/>
                <a:ea typeface="Slabo 27px"/>
                <a:cs typeface="Slabo 27px"/>
                <a:sym typeface="Slabo 27px"/>
              </a:rPr>
              <a:t>Title: </a:t>
            </a:r>
            <a:r>
              <a:rPr lang="en-IN" sz="3200" dirty="0">
                <a:solidFill>
                  <a:srgbClr val="FFFFFF"/>
                </a:solidFill>
                <a:latin typeface="Slabo 27px"/>
                <a:ea typeface="Slabo 27px"/>
                <a:cs typeface="Slabo 27px"/>
                <a:sym typeface="Slabo 27px"/>
              </a:rPr>
              <a:t>Help </a:t>
            </a:r>
            <a:r>
              <a:rPr lang="en-IN" sz="3200" dirty="0" err="1">
                <a:solidFill>
                  <a:srgbClr val="FFFFFF"/>
                </a:solidFill>
                <a:latin typeface="Slabo 27px"/>
                <a:ea typeface="Slabo 27px"/>
                <a:cs typeface="Slabo 27px"/>
                <a:sym typeface="Slabo 27px"/>
              </a:rPr>
              <a:t>korgan</a:t>
            </a:r>
            <a:r>
              <a:rPr lang="en-IN" sz="3200" dirty="0">
                <a:solidFill>
                  <a:srgbClr val="FFFFFF"/>
                </a:solidFill>
                <a:latin typeface="Slabo 27px"/>
                <a:ea typeface="Slabo 27px"/>
                <a:cs typeface="Slabo 27px"/>
                <a:sym typeface="Slabo 27px"/>
              </a:rPr>
              <a:t> recover the book of </a:t>
            </a:r>
            <a:r>
              <a:rPr lang="en-IN" sz="3200" dirty="0" err="1">
                <a:solidFill>
                  <a:srgbClr val="FFFFFF"/>
                </a:solidFill>
                <a:latin typeface="Slabo 27px"/>
                <a:ea typeface="Slabo 27px"/>
                <a:cs typeface="Slabo 27px"/>
                <a:sym typeface="Slabo 27px"/>
              </a:rPr>
              <a:t>kaza</a:t>
            </a:r>
            <a:endParaRPr lang="en-IN" sz="3200" dirty="0">
              <a:solidFill>
                <a:srgbClr val="FFFFFF"/>
              </a:solidFill>
              <a:latin typeface="Slabo 27px"/>
              <a:ea typeface="Slabo 27px"/>
              <a:cs typeface="Slabo 27px"/>
              <a:sym typeface="Slabo 27px"/>
            </a:endParaRPr>
          </a:p>
          <a:p>
            <a:pPr lvl="0" algn="just">
              <a:lnSpc>
                <a:spcPct val="120000"/>
              </a:lnSpc>
            </a:pPr>
            <a:r>
              <a:rPr lang="en-IN" sz="3200" b="1" dirty="0">
                <a:solidFill>
                  <a:srgbClr val="FFFFFF"/>
                </a:solidFill>
                <a:latin typeface="Slabo 27px"/>
                <a:ea typeface="Slabo 27px"/>
                <a:cs typeface="Slabo 27px"/>
                <a:sym typeface="Slabo 27px"/>
              </a:rPr>
              <a:t>Objective: </a:t>
            </a:r>
            <a:r>
              <a:rPr lang="en-IN" sz="3200" dirty="0">
                <a:solidFill>
                  <a:srgbClr val="FFFFFF"/>
                </a:solidFill>
                <a:latin typeface="Slabo 27px"/>
                <a:ea typeface="Slabo 27px"/>
                <a:cs typeface="Slabo 27px"/>
                <a:sym typeface="Slabo 27px"/>
              </a:rPr>
              <a:t>Bring the </a:t>
            </a:r>
            <a:r>
              <a:rPr lang="en-IN" sz="3200" dirty="0" err="1">
                <a:solidFill>
                  <a:srgbClr val="FFFFFF"/>
                </a:solidFill>
                <a:latin typeface="Slabo 27px"/>
                <a:ea typeface="Slabo 27px"/>
                <a:cs typeface="Slabo 27px"/>
                <a:sym typeface="Slabo 27px"/>
              </a:rPr>
              <a:t>the</a:t>
            </a:r>
            <a:r>
              <a:rPr lang="en-IN" sz="3200" dirty="0">
                <a:solidFill>
                  <a:srgbClr val="FFFFFF"/>
                </a:solidFill>
                <a:latin typeface="Slabo 27px"/>
                <a:ea typeface="Slabo 27px"/>
                <a:cs typeface="Slabo 27px"/>
                <a:sym typeface="Slabo 27px"/>
              </a:rPr>
              <a:t> book of </a:t>
            </a:r>
            <a:r>
              <a:rPr lang="en-IN" sz="3200" dirty="0" err="1">
                <a:solidFill>
                  <a:srgbClr val="FFFFFF"/>
                </a:solidFill>
                <a:latin typeface="Slabo 27px"/>
                <a:ea typeface="Slabo 27px"/>
                <a:cs typeface="Slabo 27px"/>
                <a:sym typeface="Slabo 27px"/>
              </a:rPr>
              <a:t>kaza</a:t>
            </a:r>
            <a:r>
              <a:rPr lang="en-IN" sz="3200" dirty="0">
                <a:solidFill>
                  <a:srgbClr val="FFFFFF"/>
                </a:solidFill>
                <a:latin typeface="Slabo 27px"/>
                <a:ea typeface="Slabo 27px"/>
                <a:cs typeface="Slabo 27px"/>
                <a:sym typeface="Slabo 27px"/>
              </a:rPr>
              <a:t> to the book collector</a:t>
            </a:r>
          </a:p>
          <a:p>
            <a:pPr lvl="0" algn="just">
              <a:lnSpc>
                <a:spcPct val="120000"/>
              </a:lnSpc>
            </a:pPr>
            <a:r>
              <a:rPr lang="en-IN" sz="3200" b="1" dirty="0">
                <a:solidFill>
                  <a:srgbClr val="FFFFFF"/>
                </a:solidFill>
                <a:latin typeface="Slabo 27px"/>
                <a:ea typeface="Slabo 27px"/>
                <a:cs typeface="Slabo 27px"/>
                <a:sym typeface="Slabo 27px"/>
              </a:rPr>
              <a:t>Tasks: </a:t>
            </a:r>
          </a:p>
          <a:p>
            <a:pPr lvl="0" algn="just">
              <a:lnSpc>
                <a:spcPct val="120000"/>
              </a:lnSpc>
            </a:pPr>
            <a:r>
              <a:rPr lang="en-IN" sz="3200" dirty="0">
                <a:solidFill>
                  <a:srgbClr val="FFFFFF"/>
                </a:solidFill>
                <a:latin typeface="Slabo 27px"/>
                <a:ea typeface="Slabo 27px"/>
                <a:cs typeface="Slabo 27px"/>
                <a:sym typeface="Slabo 27px"/>
              </a:rPr>
              <a:t> Head to a tomb over in the lower crypts of the graveyard district.</a:t>
            </a:r>
          </a:p>
          <a:p>
            <a:pPr lvl="0" algn="just">
              <a:lnSpc>
                <a:spcPct val="120000"/>
              </a:lnSpc>
            </a:pPr>
            <a:r>
              <a:rPr lang="en-IN" sz="3200" dirty="0">
                <a:solidFill>
                  <a:srgbClr val="FFFFFF"/>
                </a:solidFill>
                <a:latin typeface="Slabo 27px"/>
                <a:ea typeface="Slabo 27px"/>
                <a:cs typeface="Slabo 27px"/>
                <a:sym typeface="Slabo 27px"/>
              </a:rPr>
              <a:t> Find the book of </a:t>
            </a:r>
            <a:r>
              <a:rPr lang="en-IN" sz="3200" dirty="0" err="1">
                <a:solidFill>
                  <a:srgbClr val="FFFFFF"/>
                </a:solidFill>
                <a:latin typeface="Slabo 27px"/>
                <a:ea typeface="Slabo 27px"/>
                <a:cs typeface="Slabo 27px"/>
                <a:sym typeface="Slabo 27px"/>
              </a:rPr>
              <a:t>kaza</a:t>
            </a:r>
            <a:r>
              <a:rPr lang="en-IN" sz="3200" dirty="0">
                <a:solidFill>
                  <a:srgbClr val="FFFFFF"/>
                </a:solidFill>
                <a:latin typeface="Slabo 27px"/>
                <a:ea typeface="Slabo 27px"/>
                <a:cs typeface="Slabo 27px"/>
                <a:sym typeface="Slabo 27px"/>
              </a:rPr>
              <a:t> with </a:t>
            </a:r>
            <a:r>
              <a:rPr lang="en-IN" sz="3200" dirty="0" err="1">
                <a:solidFill>
                  <a:srgbClr val="FFFFFF"/>
                </a:solidFill>
                <a:latin typeface="Slabo 27px"/>
                <a:ea typeface="Slabo 27px"/>
                <a:cs typeface="Slabo 27px"/>
                <a:sym typeface="Slabo 27px"/>
              </a:rPr>
              <a:t>korgan</a:t>
            </a:r>
            <a:r>
              <a:rPr lang="en-IN" sz="3200" dirty="0">
                <a:solidFill>
                  <a:srgbClr val="FFFFFF"/>
                </a:solidFill>
                <a:latin typeface="Slabo 27px"/>
                <a:ea typeface="Slabo 27px"/>
                <a:cs typeface="Slabo 27px"/>
                <a:sym typeface="Slabo 27px"/>
              </a:rPr>
              <a:t> </a:t>
            </a:r>
            <a:r>
              <a:rPr lang="en-IN" sz="3200" dirty="0" err="1">
                <a:solidFill>
                  <a:srgbClr val="FFFFFF"/>
                </a:solidFill>
                <a:latin typeface="Slabo 27px"/>
                <a:ea typeface="Slabo 27px"/>
                <a:cs typeface="Slabo 27px"/>
                <a:sym typeface="Slabo 27px"/>
              </a:rPr>
              <a:t>bloodaxe</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2521456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Google Shape;471;p26"/>
          <p:cNvSpPr/>
          <p:nvPr/>
        </p:nvSpPr>
        <p:spPr>
          <a:xfrm rot="1179566">
            <a:off x="6827158" y="-718794"/>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txBody>
          <a:bodyPr/>
          <a:lstStyle/>
          <a:p>
            <a:endParaRPr lang="en-IN"/>
          </a:p>
        </p:txBody>
      </p:sp>
      <p:pic>
        <p:nvPicPr>
          <p:cNvPr id="472" name="Google Shape;472;p26"/>
          <p:cNvPicPr preferRelativeResize="0"/>
          <p:nvPr/>
        </p:nvPicPr>
        <p:blipFill>
          <a:blip r:embed="rId4"/>
          <a:srcRect l="7348" r="7348"/>
          <a:stretch/>
        </p:blipFill>
        <p:spPr>
          <a:xfrm>
            <a:off x="0" y="0"/>
            <a:ext cx="7221193" cy="10287000"/>
          </a:xfrm>
          <a:prstGeom prst="rect">
            <a:avLst/>
          </a:prstGeom>
          <a:noFill/>
          <a:ln>
            <a:noFill/>
          </a:ln>
        </p:spPr>
      </p:pic>
      <p:sp>
        <p:nvSpPr>
          <p:cNvPr id="473" name="Google Shape;473;p26"/>
          <p:cNvSpPr/>
          <p:nvPr/>
        </p:nvSpPr>
        <p:spPr>
          <a:xfrm rot="2550636">
            <a:off x="2049465" y="3610111"/>
            <a:ext cx="661333" cy="657725"/>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txBody>
          <a:bodyPr/>
          <a:lstStyle/>
          <a:p>
            <a:endParaRPr lang="en-IN"/>
          </a:p>
        </p:txBody>
      </p:sp>
      <p:sp>
        <p:nvSpPr>
          <p:cNvPr id="474" name="Google Shape;474;p26"/>
          <p:cNvSpPr txBox="1"/>
          <p:nvPr/>
        </p:nvSpPr>
        <p:spPr>
          <a:xfrm>
            <a:off x="8049599" y="4878826"/>
            <a:ext cx="7724004"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Now we wait</a:t>
            </a:r>
            <a:endParaRPr dirty="0"/>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txBody>
          <a:bodyPr/>
          <a:lstStyle/>
          <a:p>
            <a:endParaRPr lang="en-IN"/>
          </a:p>
        </p:txBody>
      </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575;p31">
            <a:extLst>
              <a:ext uri="{FF2B5EF4-FFF2-40B4-BE49-F238E27FC236}">
                <a16:creationId xmlns:a16="http://schemas.microsoft.com/office/drawing/2014/main" id="{F4136892-7D33-2806-21B7-BD322A873363}"/>
              </a:ext>
            </a:extLst>
          </p:cNvPr>
          <p:cNvSpPr/>
          <p:nvPr/>
        </p:nvSpPr>
        <p:spPr>
          <a:xfrm>
            <a:off x="12898325" y="1989169"/>
            <a:ext cx="3827892" cy="1009607"/>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6">
              <a:alphaModFix/>
            </a:blip>
            <a:stretch>
              <a:fillRect/>
            </a:stretch>
          </a:blipFill>
          <a:ln>
            <a:noFill/>
          </a:ln>
        </p:spPr>
        <p:txBody>
          <a:bodyPr/>
          <a:lstStyle/>
          <a:p>
            <a:endParaRPr lang="en-IN"/>
          </a:p>
        </p:txBody>
      </p:sp>
    </p:spTree>
    <p:extLst>
      <p:ext uri="{BB962C8B-B14F-4D97-AF65-F5344CB8AC3E}">
        <p14:creationId xmlns:p14="http://schemas.microsoft.com/office/powerpoint/2010/main" val="297026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16"/>
          <p:cNvSpPr/>
          <p:nvPr/>
        </p:nvSpPr>
        <p:spPr>
          <a:xfrm rot="6417325">
            <a:off x="-1042342" y="-2137270"/>
            <a:ext cx="4793091" cy="5160798"/>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188" name="Google Shape;188;p16"/>
          <p:cNvSpPr/>
          <p:nvPr/>
        </p:nvSpPr>
        <p:spPr>
          <a:xfrm rot="20115724">
            <a:off x="-1255632" y="6626579"/>
            <a:ext cx="6466933" cy="6963050"/>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txBody>
          <a:bodyPr/>
          <a:lstStyle/>
          <a:p>
            <a:endParaRPr lang="en-IN"/>
          </a:p>
        </p:txBody>
      </p:sp>
      <p:sp>
        <p:nvSpPr>
          <p:cNvPr id="189" name="Google Shape;189;p16"/>
          <p:cNvSpPr txBox="1"/>
          <p:nvPr/>
        </p:nvSpPr>
        <p:spPr>
          <a:xfrm>
            <a:off x="3384961" y="4155778"/>
            <a:ext cx="12131447" cy="2123658"/>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Introduction</a:t>
            </a:r>
            <a:endParaRPr sz="11500" dirty="0"/>
          </a:p>
        </p:txBody>
      </p:sp>
      <p:sp>
        <p:nvSpPr>
          <p:cNvPr id="190" name="Google Shape;190;p16"/>
          <p:cNvSpPr/>
          <p:nvPr/>
        </p:nvSpPr>
        <p:spPr>
          <a:xfrm rot="9033995">
            <a:off x="13764017" y="-2694513"/>
            <a:ext cx="5069655" cy="5458579"/>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txBody>
          <a:bodyPr/>
          <a:lstStyle/>
          <a:p>
            <a:endParaRPr lang="en-IN"/>
          </a:p>
        </p:txBody>
      </p:sp>
      <p:sp>
        <p:nvSpPr>
          <p:cNvPr id="191" name="Google Shape;191;p16"/>
          <p:cNvSpPr/>
          <p:nvPr/>
        </p:nvSpPr>
        <p:spPr>
          <a:xfrm rot="-2910913">
            <a:off x="13536288" y="6428799"/>
            <a:ext cx="5884648" cy="6336095"/>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txBody>
          <a:bodyPr/>
          <a:lstStyle/>
          <a:p>
            <a:endParaRPr lang="en-IN"/>
          </a:p>
        </p:txBody>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txBody>
          <a:bodyPr/>
          <a:lstStyle/>
          <a:p>
            <a:endParaRPr lang="en-IN"/>
          </a:p>
        </p:txBody>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txBody>
          <a:bodyPr/>
          <a:lstStyle/>
          <a:p>
            <a:endParaRPr lang="en-IN"/>
          </a:p>
        </p:txBody>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txBody>
          <a:bodyPr/>
          <a:lstStyle/>
          <a:p>
            <a:endParaRPr lang="en-IN"/>
          </a:p>
        </p:txBody>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txBody>
          <a:bodyPr/>
          <a:lstStyle/>
          <a:p>
            <a:endParaRPr lang="en-IN"/>
          </a:p>
        </p:txBody>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txBody>
          <a:bodyPr/>
          <a:lstStyle/>
          <a:p>
            <a:endParaRPr lang="en-IN"/>
          </a:p>
        </p:txBody>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7" name="Google Shape;327;p20"/>
          <p:cNvSpPr/>
          <p:nvPr/>
        </p:nvSpPr>
        <p:spPr>
          <a:xfrm>
            <a:off x="-502353" y="-327286"/>
            <a:ext cx="4869927" cy="4669043"/>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328" name="Google Shape;328;p20"/>
          <p:cNvSpPr txBox="1"/>
          <p:nvPr/>
        </p:nvSpPr>
        <p:spPr>
          <a:xfrm>
            <a:off x="2377448" y="3468591"/>
            <a:ext cx="12890787" cy="424731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Framework design</a:t>
            </a:r>
            <a:endParaRPr sz="1200" dirty="0"/>
          </a:p>
        </p:txBody>
      </p:sp>
      <p:sp>
        <p:nvSpPr>
          <p:cNvPr id="330" name="Google Shape;330;p20"/>
          <p:cNvSpPr/>
          <p:nvPr/>
        </p:nvSpPr>
        <p:spPr>
          <a:xfrm rot="10044073">
            <a:off x="13648869" y="5525656"/>
            <a:ext cx="5413039" cy="5189751"/>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txBody>
          <a:bodyPr/>
          <a:lstStyle/>
          <a:p>
            <a:endParaRPr lang="en-IN"/>
          </a:p>
        </p:txBody>
      </p:sp>
      <p:sp>
        <p:nvSpPr>
          <p:cNvPr id="331" name="Google Shape;331;p20"/>
          <p:cNvSpPr/>
          <p:nvPr/>
        </p:nvSpPr>
        <p:spPr>
          <a:xfrm rot="9764725">
            <a:off x="-1884703" y="7107685"/>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IN"/>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txBody>
          <a:bodyPr/>
          <a:lstStyle/>
          <a:p>
            <a:endParaRPr lang="en-IN"/>
          </a:p>
        </p:txBody>
      </p:sp>
      <p:sp>
        <p:nvSpPr>
          <p:cNvPr id="333" name="Google Shape;333;p20"/>
          <p:cNvSpPr/>
          <p:nvPr/>
        </p:nvSpPr>
        <p:spPr>
          <a:xfrm rot="4957053">
            <a:off x="11930736" y="1484690"/>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txBody>
          <a:bodyPr/>
          <a:lstStyle/>
          <a:p>
            <a:endParaRPr lang="en-IN"/>
          </a:p>
        </p:txBody>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txBody>
          <a:bodyPr/>
          <a:lstStyle/>
          <a:p>
            <a:endParaRPr lang="en-IN"/>
          </a:p>
        </p:txBody>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txBody>
          <a:bodyPr/>
          <a:lstStyle/>
          <a:p>
            <a:endParaRPr lang="en-IN"/>
          </a:p>
        </p:txBody>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4215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9" name="Google Shape;259;p18">
            <a:extLst>
              <a:ext uri="{FF2B5EF4-FFF2-40B4-BE49-F238E27FC236}">
                <a16:creationId xmlns:a16="http://schemas.microsoft.com/office/drawing/2014/main" id="{92E5A610-DD24-6592-635C-43BABE097D6B}"/>
              </a:ext>
            </a:extLst>
          </p:cNvPr>
          <p:cNvSpPr txBox="1"/>
          <p:nvPr/>
        </p:nvSpPr>
        <p:spPr>
          <a:xfrm>
            <a:off x="2426048" y="4093254"/>
            <a:ext cx="4342227" cy="664797"/>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500" dirty="0">
                <a:solidFill>
                  <a:srgbClr val="FFFFFF"/>
                </a:solidFill>
                <a:latin typeface="Slabo 27px"/>
                <a:ea typeface="Slabo 27px"/>
                <a:cs typeface="Slabo 27px"/>
                <a:sym typeface="Slabo 27px"/>
              </a:rPr>
              <a:t>Quests </a:t>
            </a:r>
            <a:r>
              <a:rPr lang="en-US" sz="3600" dirty="0">
                <a:solidFill>
                  <a:srgbClr val="FFFFFF"/>
                </a:solidFill>
                <a:latin typeface="Slabo 27px"/>
                <a:ea typeface="Slabo 27px"/>
                <a:cs typeface="Slabo 27px"/>
                <a:sym typeface="Slabo 27px"/>
              </a:rPr>
              <a:t>or</a:t>
            </a:r>
            <a:r>
              <a:rPr lang="en-US" sz="3500" dirty="0">
                <a:solidFill>
                  <a:srgbClr val="FFFFFF"/>
                </a:solidFill>
                <a:latin typeface="Slabo 27px"/>
                <a:ea typeface="Slabo 27px"/>
                <a:cs typeface="Slabo 27px"/>
                <a:sym typeface="Slabo 27px"/>
              </a:rPr>
              <a:t> missions</a:t>
            </a:r>
            <a:endParaRPr lang="en-US" dirty="0">
              <a:latin typeface="Slabo 27px"/>
              <a:ea typeface="Slabo 27px"/>
              <a:cs typeface="Slabo 27px"/>
              <a:sym typeface="Slabo 27px"/>
            </a:endParaRPr>
          </a:p>
        </p:txBody>
      </p:sp>
      <p:sp>
        <p:nvSpPr>
          <p:cNvPr id="10" name="Google Shape;574;p31">
            <a:extLst>
              <a:ext uri="{FF2B5EF4-FFF2-40B4-BE49-F238E27FC236}">
                <a16:creationId xmlns:a16="http://schemas.microsoft.com/office/drawing/2014/main" id="{5363CEE4-A0FB-ECDC-7C85-7628CC12DA8B}"/>
              </a:ext>
            </a:extLst>
          </p:cNvPr>
          <p:cNvSpPr/>
          <p:nvPr/>
        </p:nvSpPr>
        <p:spPr>
          <a:xfrm>
            <a:off x="1655327" y="4177284"/>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3">
              <a:alphaModFix/>
            </a:blip>
            <a:stretch>
              <a:fillRect/>
            </a:stretch>
          </a:blipFill>
          <a:ln>
            <a:noFill/>
          </a:ln>
        </p:spPr>
        <p:txBody>
          <a:bodyPr/>
          <a:lstStyle/>
          <a:p>
            <a:endParaRPr lang="en-IN"/>
          </a:p>
        </p:txBody>
      </p:sp>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8611979" y="9032240"/>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4">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5">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Designing quests</a:t>
            </a:r>
            <a:endParaRPr dirty="0"/>
          </a:p>
        </p:txBody>
      </p:sp>
      <p:sp>
        <p:nvSpPr>
          <p:cNvPr id="6" name="Google Shape;265;p18">
            <a:extLst>
              <a:ext uri="{FF2B5EF4-FFF2-40B4-BE49-F238E27FC236}">
                <a16:creationId xmlns:a16="http://schemas.microsoft.com/office/drawing/2014/main" id="{5EAFFED8-AE63-F60B-0F98-4B689C263628}"/>
              </a:ext>
            </a:extLst>
          </p:cNvPr>
          <p:cNvSpPr/>
          <p:nvPr/>
        </p:nvSpPr>
        <p:spPr>
          <a:xfrm rot="20670662">
            <a:off x="622255" y="7927065"/>
            <a:ext cx="2644586" cy="1642949"/>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6">
              <a:alphaModFix/>
            </a:blip>
            <a:stretch>
              <a:fillRect/>
            </a:stretch>
          </a:blipFill>
          <a:ln>
            <a:noFill/>
          </a:ln>
        </p:spPr>
        <p:txBody>
          <a:bodyPr/>
          <a:lstStyle/>
          <a:p>
            <a:endParaRPr lang="en-IN"/>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4">
              <a:alphaModFix/>
            </a:blip>
            <a:stretch>
              <a:fillRect/>
            </a:stretch>
          </a:blipFill>
          <a:ln>
            <a:noFill/>
          </a:ln>
        </p:spPr>
        <p:txBody>
          <a:bodyPr/>
          <a:lstStyle/>
          <a:p>
            <a:endParaRPr lang="en-IN" dirty="0"/>
          </a:p>
        </p:txBody>
      </p:sp>
      <p:sp>
        <p:nvSpPr>
          <p:cNvPr id="2" name="Google Shape;259;p18">
            <a:extLst>
              <a:ext uri="{FF2B5EF4-FFF2-40B4-BE49-F238E27FC236}">
                <a16:creationId xmlns:a16="http://schemas.microsoft.com/office/drawing/2014/main" id="{91765007-2743-790B-0E3F-D1D3490CB14D}"/>
              </a:ext>
            </a:extLst>
          </p:cNvPr>
          <p:cNvSpPr txBox="1"/>
          <p:nvPr/>
        </p:nvSpPr>
        <p:spPr>
          <a:xfrm>
            <a:off x="2426048" y="2581076"/>
            <a:ext cx="7945411" cy="664797"/>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500" dirty="0">
                <a:solidFill>
                  <a:srgbClr val="FFFFFF"/>
                </a:solidFill>
                <a:latin typeface="Slabo 27px"/>
                <a:ea typeface="Slabo 27px"/>
                <a:cs typeface="Slabo 27px"/>
                <a:sym typeface="Slabo 27px"/>
              </a:rPr>
              <a:t>Designing quests</a:t>
            </a:r>
            <a:endParaRPr lang="en-US" dirty="0">
              <a:latin typeface="Slabo 27px"/>
              <a:ea typeface="Slabo 27px"/>
              <a:cs typeface="Slabo 27px"/>
              <a:sym typeface="Slabo 27px"/>
            </a:endParaRPr>
          </a:p>
        </p:txBody>
      </p:sp>
      <p:pic>
        <p:nvPicPr>
          <p:cNvPr id="11" name="Picture 4">
            <a:extLst>
              <a:ext uri="{FF2B5EF4-FFF2-40B4-BE49-F238E27FC236}">
                <a16:creationId xmlns:a16="http://schemas.microsoft.com/office/drawing/2014/main" id="{B32B29C5-3B2D-B381-04EC-ACB28B96C6C7}"/>
              </a:ext>
            </a:extLst>
          </p:cNvPr>
          <p:cNvPicPr>
            <a:picLocks noChangeAspect="1" noChangeArrowheads="1"/>
          </p:cNvPicPr>
          <p:nvPr/>
        </p:nvPicPr>
        <p:blipFill>
          <a:blip r:embed="rId7">
            <a:extLst>
              <a:ext uri="{837473B0-CC2E-450A-ABE3-18F120FF3D39}">
                <a1611:picAttrSrcUrl xmlns:a1611="http://schemas.microsoft.com/office/drawing/2016/11/main" r:id="rId8"/>
              </a:ext>
            </a:extLst>
          </a:blip>
          <a:srcRect/>
          <a:stretch/>
        </p:blipFill>
        <p:spPr bwMode="auto">
          <a:xfrm>
            <a:off x="4589072" y="5724198"/>
            <a:ext cx="1946075" cy="25846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5A53E7E-734A-9820-F0B9-BD2C9F14729F}"/>
              </a:ext>
            </a:extLst>
          </p:cNvPr>
          <p:cNvPicPr>
            <a:picLocks noChangeAspect="1" noChangeArrowheads="1"/>
          </p:cNvPicPr>
          <p:nvPr/>
        </p:nvPicPr>
        <p:blipFill rotWithShape="1">
          <a:blip r:embed="rId9">
            <a:extLst>
              <a:ext uri="{837473B0-CC2E-450A-ABE3-18F120FF3D39}">
                <a1611:picAttrSrcUrl xmlns:a1611="http://schemas.microsoft.com/office/drawing/2016/11/main" r:id="rId10"/>
              </a:ext>
            </a:extLst>
          </a:blip>
          <a:srcRect l="27777" r="27156"/>
          <a:stretch/>
        </p:blipFill>
        <p:spPr bwMode="auto">
          <a:xfrm>
            <a:off x="8980243" y="5751040"/>
            <a:ext cx="2067163" cy="2580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9DD537A-9BD6-716C-16AB-26068D59C0D6}"/>
              </a:ext>
            </a:extLst>
          </p:cNvPr>
          <p:cNvPicPr>
            <a:picLocks noChangeAspect="1" noChangeArrowheads="1"/>
          </p:cNvPicPr>
          <p:nvPr/>
        </p:nvPicPr>
        <p:blipFill>
          <a:blip r:embed="rId11">
            <a:extLst>
              <a:ext uri="{837473B0-CC2E-450A-ABE3-18F120FF3D39}">
                <a1611:picAttrSrcUrl xmlns:a1611="http://schemas.microsoft.com/office/drawing/2016/11/main" r:id="rId12"/>
              </a:ext>
            </a:extLst>
          </a:blip>
          <a:srcRect/>
          <a:stretch/>
        </p:blipFill>
        <p:spPr bwMode="auto">
          <a:xfrm>
            <a:off x="11408410" y="5751039"/>
            <a:ext cx="1723087" cy="25846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Cyberpunk 2077 (Video Game 2020) - IMDb">
            <a:extLst>
              <a:ext uri="{FF2B5EF4-FFF2-40B4-BE49-F238E27FC236}">
                <a16:creationId xmlns:a16="http://schemas.microsoft.com/office/drawing/2014/main" id="{0C7A0570-0854-FAC9-795C-732BCB0AD760}"/>
              </a:ext>
            </a:extLst>
          </p:cNvPr>
          <p:cNvPicPr>
            <a:picLocks noChangeAspect="1" noChangeArrowheads="1"/>
          </p:cNvPicPr>
          <p:nvPr/>
        </p:nvPicPr>
        <p:blipFill>
          <a:blip r:embed="rId13">
            <a:alphaModFix amt="85000"/>
            <a:extLst>
              <a:ext uri="{28A0092B-C50C-407E-A947-70E740481C1C}">
                <a14:useLocalDpi xmlns:a14="http://schemas.microsoft.com/office/drawing/2010/main" val="0"/>
              </a:ext>
            </a:extLst>
          </a:blip>
          <a:srcRect/>
          <a:stretch>
            <a:fillRect/>
          </a:stretch>
        </p:blipFill>
        <p:spPr bwMode="auto">
          <a:xfrm>
            <a:off x="6896151" y="5720614"/>
            <a:ext cx="1723088" cy="258463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4;p31">
            <a:extLst>
              <a:ext uri="{FF2B5EF4-FFF2-40B4-BE49-F238E27FC236}">
                <a16:creationId xmlns:a16="http://schemas.microsoft.com/office/drawing/2014/main" id="{8036EB29-FBBE-C171-5AB9-9758B73F8475}"/>
              </a:ext>
            </a:extLst>
          </p:cNvPr>
          <p:cNvSpPr/>
          <p:nvPr/>
        </p:nvSpPr>
        <p:spPr>
          <a:xfrm>
            <a:off x="1659711" y="2670157"/>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3">
              <a:alphaModFix/>
            </a:blip>
            <a:stretch>
              <a:fillRect/>
            </a:stretch>
          </a:blipFill>
          <a:ln>
            <a:noFill/>
          </a:ln>
        </p:spPr>
        <p:txBody>
          <a:bodyPr/>
          <a:lstStyle/>
          <a:p>
            <a:endParaRPr lang="en-IN"/>
          </a:p>
        </p:txBody>
      </p:sp>
      <p:sp>
        <p:nvSpPr>
          <p:cNvPr id="16" name="Google Shape;259;p18">
            <a:extLst>
              <a:ext uri="{FF2B5EF4-FFF2-40B4-BE49-F238E27FC236}">
                <a16:creationId xmlns:a16="http://schemas.microsoft.com/office/drawing/2014/main" id="{B2AAB7D0-DD8D-98AC-18B6-3B14859CE86B}"/>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3</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2475537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6" name="Google Shape;259;p18">
            <a:extLst>
              <a:ext uri="{FF2B5EF4-FFF2-40B4-BE49-F238E27FC236}">
                <a16:creationId xmlns:a16="http://schemas.microsoft.com/office/drawing/2014/main" id="{77661573-881F-B161-9F48-A6C46B566461}"/>
              </a:ext>
            </a:extLst>
          </p:cNvPr>
          <p:cNvSpPr txBox="1"/>
          <p:nvPr/>
        </p:nvSpPr>
        <p:spPr>
          <a:xfrm>
            <a:off x="7443602" y="8496486"/>
            <a:ext cx="3400794"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Fine-tuning</a:t>
            </a:r>
            <a:endParaRPr lang="en-US" dirty="0">
              <a:latin typeface="Slabo 27px"/>
              <a:ea typeface="Slabo 27px"/>
              <a:cs typeface="Slabo 27px"/>
              <a:sym typeface="Slabo 27px"/>
            </a:endParaRPr>
          </a:p>
        </p:txBody>
      </p:sp>
      <p:grpSp>
        <p:nvGrpSpPr>
          <p:cNvPr id="35" name="Group 34">
            <a:extLst>
              <a:ext uri="{FF2B5EF4-FFF2-40B4-BE49-F238E27FC236}">
                <a16:creationId xmlns:a16="http://schemas.microsoft.com/office/drawing/2014/main" id="{0A82BA16-27CB-5DD2-A805-41892016EB70}"/>
              </a:ext>
            </a:extLst>
          </p:cNvPr>
          <p:cNvGrpSpPr/>
          <p:nvPr/>
        </p:nvGrpSpPr>
        <p:grpSpPr>
          <a:xfrm>
            <a:off x="3371250" y="3776394"/>
            <a:ext cx="11545498" cy="3014150"/>
            <a:chOff x="3371250" y="2887610"/>
            <a:chExt cx="11545498" cy="3014150"/>
          </a:xfrm>
        </p:grpSpPr>
        <p:grpSp>
          <p:nvGrpSpPr>
            <p:cNvPr id="33" name="Group 32">
              <a:extLst>
                <a:ext uri="{FF2B5EF4-FFF2-40B4-BE49-F238E27FC236}">
                  <a16:creationId xmlns:a16="http://schemas.microsoft.com/office/drawing/2014/main" id="{CEF80452-7069-EB15-64CF-664D18938F7C}"/>
                </a:ext>
              </a:extLst>
            </p:cNvPr>
            <p:cNvGrpSpPr/>
            <p:nvPr/>
          </p:nvGrpSpPr>
          <p:grpSpPr>
            <a:xfrm>
              <a:off x="3371250" y="2887610"/>
              <a:ext cx="11545498" cy="2777631"/>
              <a:chOff x="3549074" y="1896582"/>
              <a:chExt cx="11545498" cy="2777631"/>
            </a:xfrm>
          </p:grpSpPr>
          <p:sp>
            <p:nvSpPr>
              <p:cNvPr id="22" name="Rectangle: Rounded Corners 21">
                <a:extLst>
                  <a:ext uri="{FF2B5EF4-FFF2-40B4-BE49-F238E27FC236}">
                    <a16:creationId xmlns:a16="http://schemas.microsoft.com/office/drawing/2014/main" id="{F04784B2-04C2-252B-E674-CB9F4EC1AC54}"/>
                  </a:ext>
                </a:extLst>
              </p:cNvPr>
              <p:cNvSpPr/>
              <p:nvPr/>
            </p:nvSpPr>
            <p:spPr>
              <a:xfrm>
                <a:off x="3549074" y="1995221"/>
                <a:ext cx="2252869" cy="2678992"/>
              </a:xfrm>
              <a:prstGeom prst="roundRect">
                <a:avLst/>
              </a:prstGeom>
              <a:ln w="76200">
                <a:headEnd type="none" w="med" len="med"/>
                <a:tailEnd type="none" w="med" len="med"/>
                <a:extLst>
                  <a:ext uri="{C807C97D-BFC1-408E-A445-0C87EB9F89A2}">
                    <ask:lineSketchStyleProps xmlns:ask="http://schemas.microsoft.com/office/drawing/2018/sketchyshapes" sd="1570315302">
                      <a:custGeom>
                        <a:avLst/>
                        <a:gdLst>
                          <a:gd name="connsiteX0" fmla="*/ 0 w 2252869"/>
                          <a:gd name="connsiteY0" fmla="*/ 375486 h 2678992"/>
                          <a:gd name="connsiteX1" fmla="*/ 375486 w 2252869"/>
                          <a:gd name="connsiteY1" fmla="*/ 0 h 2678992"/>
                          <a:gd name="connsiteX2" fmla="*/ 891137 w 2252869"/>
                          <a:gd name="connsiteY2" fmla="*/ 0 h 2678992"/>
                          <a:gd name="connsiteX3" fmla="*/ 1346713 w 2252869"/>
                          <a:gd name="connsiteY3" fmla="*/ 0 h 2678992"/>
                          <a:gd name="connsiteX4" fmla="*/ 1877383 w 2252869"/>
                          <a:gd name="connsiteY4" fmla="*/ 0 h 2678992"/>
                          <a:gd name="connsiteX5" fmla="*/ 2252869 w 2252869"/>
                          <a:gd name="connsiteY5" fmla="*/ 375486 h 2678992"/>
                          <a:gd name="connsiteX6" fmla="*/ 2252869 w 2252869"/>
                          <a:gd name="connsiteY6" fmla="*/ 1037440 h 2678992"/>
                          <a:gd name="connsiteX7" fmla="*/ 2252869 w 2252869"/>
                          <a:gd name="connsiteY7" fmla="*/ 1699393 h 2678992"/>
                          <a:gd name="connsiteX8" fmla="*/ 2252869 w 2252869"/>
                          <a:gd name="connsiteY8" fmla="*/ 2303506 h 2678992"/>
                          <a:gd name="connsiteX9" fmla="*/ 1877383 w 2252869"/>
                          <a:gd name="connsiteY9" fmla="*/ 2678992 h 2678992"/>
                          <a:gd name="connsiteX10" fmla="*/ 1391770 w 2252869"/>
                          <a:gd name="connsiteY10" fmla="*/ 2678992 h 2678992"/>
                          <a:gd name="connsiteX11" fmla="*/ 936194 w 2252869"/>
                          <a:gd name="connsiteY11" fmla="*/ 2678992 h 2678992"/>
                          <a:gd name="connsiteX12" fmla="*/ 375486 w 2252869"/>
                          <a:gd name="connsiteY12" fmla="*/ 2678992 h 2678992"/>
                          <a:gd name="connsiteX13" fmla="*/ 0 w 2252869"/>
                          <a:gd name="connsiteY13" fmla="*/ 2303506 h 2678992"/>
                          <a:gd name="connsiteX14" fmla="*/ 0 w 2252869"/>
                          <a:gd name="connsiteY14" fmla="*/ 1622272 h 2678992"/>
                          <a:gd name="connsiteX15" fmla="*/ 0 w 2252869"/>
                          <a:gd name="connsiteY15" fmla="*/ 1018159 h 2678992"/>
                          <a:gd name="connsiteX16" fmla="*/ 0 w 2252869"/>
                          <a:gd name="connsiteY16" fmla="*/ 375486 h 26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2869" h="2678992" fill="none" extrusionOk="0">
                            <a:moveTo>
                              <a:pt x="0" y="375486"/>
                            </a:moveTo>
                            <a:cubicBezTo>
                              <a:pt x="10175" y="126479"/>
                              <a:pt x="179614" y="-2459"/>
                              <a:pt x="375486" y="0"/>
                            </a:cubicBezTo>
                            <a:cubicBezTo>
                              <a:pt x="526151" y="-5818"/>
                              <a:pt x="732787" y="-24592"/>
                              <a:pt x="891137" y="0"/>
                            </a:cubicBezTo>
                            <a:cubicBezTo>
                              <a:pt x="1049487" y="24592"/>
                              <a:pt x="1195527" y="-907"/>
                              <a:pt x="1346713" y="0"/>
                            </a:cubicBezTo>
                            <a:cubicBezTo>
                              <a:pt x="1497899" y="907"/>
                              <a:pt x="1624801" y="8603"/>
                              <a:pt x="1877383" y="0"/>
                            </a:cubicBezTo>
                            <a:cubicBezTo>
                              <a:pt x="2044113" y="5015"/>
                              <a:pt x="2212896" y="170915"/>
                              <a:pt x="2252869" y="375486"/>
                            </a:cubicBezTo>
                            <a:cubicBezTo>
                              <a:pt x="2224919" y="668186"/>
                              <a:pt x="2232126" y="815510"/>
                              <a:pt x="2252869" y="1037440"/>
                            </a:cubicBezTo>
                            <a:cubicBezTo>
                              <a:pt x="2273612" y="1259370"/>
                              <a:pt x="2233753" y="1447009"/>
                              <a:pt x="2252869" y="1699393"/>
                            </a:cubicBezTo>
                            <a:cubicBezTo>
                              <a:pt x="2271985" y="1951777"/>
                              <a:pt x="2259302" y="2157661"/>
                              <a:pt x="2252869" y="2303506"/>
                            </a:cubicBezTo>
                            <a:cubicBezTo>
                              <a:pt x="2212991" y="2487179"/>
                              <a:pt x="2074457" y="2647736"/>
                              <a:pt x="1877383" y="2678992"/>
                            </a:cubicBezTo>
                            <a:cubicBezTo>
                              <a:pt x="1728501" y="2654738"/>
                              <a:pt x="1527851" y="2660068"/>
                              <a:pt x="1391770" y="2678992"/>
                            </a:cubicBezTo>
                            <a:cubicBezTo>
                              <a:pt x="1255689" y="2697916"/>
                              <a:pt x="1068100" y="2693100"/>
                              <a:pt x="936194" y="2678992"/>
                            </a:cubicBezTo>
                            <a:cubicBezTo>
                              <a:pt x="804288" y="2664884"/>
                              <a:pt x="532167" y="2660890"/>
                              <a:pt x="375486" y="2678992"/>
                            </a:cubicBezTo>
                            <a:cubicBezTo>
                              <a:pt x="134606" y="2652406"/>
                              <a:pt x="-14929" y="2524426"/>
                              <a:pt x="0" y="2303506"/>
                            </a:cubicBezTo>
                            <a:cubicBezTo>
                              <a:pt x="17905" y="1979033"/>
                              <a:pt x="-28496" y="1824842"/>
                              <a:pt x="0" y="1622272"/>
                            </a:cubicBezTo>
                            <a:cubicBezTo>
                              <a:pt x="28496" y="1419702"/>
                              <a:pt x="-7471" y="1305767"/>
                              <a:pt x="0" y="1018159"/>
                            </a:cubicBezTo>
                            <a:cubicBezTo>
                              <a:pt x="7471" y="730551"/>
                              <a:pt x="-14305" y="532727"/>
                              <a:pt x="0" y="375486"/>
                            </a:cubicBezTo>
                            <a:close/>
                          </a:path>
                          <a:path w="2252869" h="2678992" stroke="0" extrusionOk="0">
                            <a:moveTo>
                              <a:pt x="0" y="375486"/>
                            </a:moveTo>
                            <a:cubicBezTo>
                              <a:pt x="3447" y="175812"/>
                              <a:pt x="154763" y="-45857"/>
                              <a:pt x="375486" y="0"/>
                            </a:cubicBezTo>
                            <a:cubicBezTo>
                              <a:pt x="579739" y="-25387"/>
                              <a:pt x="654793" y="3235"/>
                              <a:pt x="906156" y="0"/>
                            </a:cubicBezTo>
                            <a:cubicBezTo>
                              <a:pt x="1157519" y="-3235"/>
                              <a:pt x="1224459" y="14338"/>
                              <a:pt x="1436827" y="0"/>
                            </a:cubicBezTo>
                            <a:cubicBezTo>
                              <a:pt x="1649195" y="-14338"/>
                              <a:pt x="1753586" y="1435"/>
                              <a:pt x="1877383" y="0"/>
                            </a:cubicBezTo>
                            <a:cubicBezTo>
                              <a:pt x="2047635" y="29092"/>
                              <a:pt x="2296763" y="157190"/>
                              <a:pt x="2252869" y="375486"/>
                            </a:cubicBezTo>
                            <a:cubicBezTo>
                              <a:pt x="2271893" y="650333"/>
                              <a:pt x="2243752" y="713927"/>
                              <a:pt x="2252869" y="960319"/>
                            </a:cubicBezTo>
                            <a:cubicBezTo>
                              <a:pt x="2261986" y="1206711"/>
                              <a:pt x="2235572" y="1360907"/>
                              <a:pt x="2252869" y="1622272"/>
                            </a:cubicBezTo>
                            <a:cubicBezTo>
                              <a:pt x="2270166" y="1883637"/>
                              <a:pt x="2236306" y="1984483"/>
                              <a:pt x="2252869" y="2303506"/>
                            </a:cubicBezTo>
                            <a:cubicBezTo>
                              <a:pt x="2226136" y="2473594"/>
                              <a:pt x="2076137" y="2681440"/>
                              <a:pt x="1877383" y="2678992"/>
                            </a:cubicBezTo>
                            <a:cubicBezTo>
                              <a:pt x="1770019" y="2656605"/>
                              <a:pt x="1584948" y="2663110"/>
                              <a:pt x="1421808" y="2678992"/>
                            </a:cubicBezTo>
                            <a:cubicBezTo>
                              <a:pt x="1258668" y="2694874"/>
                              <a:pt x="1123672" y="2663767"/>
                              <a:pt x="951213" y="2678992"/>
                            </a:cubicBezTo>
                            <a:cubicBezTo>
                              <a:pt x="778754" y="2694217"/>
                              <a:pt x="660144" y="2656506"/>
                              <a:pt x="375486" y="2678992"/>
                            </a:cubicBezTo>
                            <a:cubicBezTo>
                              <a:pt x="166585" y="2642907"/>
                              <a:pt x="4553" y="2518845"/>
                              <a:pt x="0" y="2303506"/>
                            </a:cubicBezTo>
                            <a:cubicBezTo>
                              <a:pt x="2798" y="2068431"/>
                              <a:pt x="-24732" y="1931504"/>
                              <a:pt x="0" y="1699393"/>
                            </a:cubicBezTo>
                            <a:cubicBezTo>
                              <a:pt x="24732" y="1467282"/>
                              <a:pt x="-161" y="1172561"/>
                              <a:pt x="0" y="1037440"/>
                            </a:cubicBezTo>
                            <a:cubicBezTo>
                              <a:pt x="161" y="902319"/>
                              <a:pt x="-8508" y="567951"/>
                              <a:pt x="0" y="375486"/>
                            </a:cubicBezTo>
                            <a:close/>
                          </a:path>
                        </a:pathLst>
                      </a:custGeom>
                      <ask:type>
                        <ask:lineSketchNone/>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2800" dirty="0"/>
                  <a:t>Language</a:t>
                </a:r>
                <a:r>
                  <a:rPr lang="en-IN" sz="3200" dirty="0"/>
                  <a:t> </a:t>
                </a:r>
                <a:r>
                  <a:rPr lang="en-IN" sz="2800" dirty="0"/>
                  <a:t>Model</a:t>
                </a:r>
                <a:endParaRPr lang="en-IN" dirty="0"/>
              </a:p>
            </p:txBody>
          </p:sp>
          <p:sp>
            <p:nvSpPr>
              <p:cNvPr id="23" name="Rectangle: Rounded Corners 22">
                <a:extLst>
                  <a:ext uri="{FF2B5EF4-FFF2-40B4-BE49-F238E27FC236}">
                    <a16:creationId xmlns:a16="http://schemas.microsoft.com/office/drawing/2014/main" id="{5C0FA0FC-B043-D726-7F17-B8E42E375461}"/>
                  </a:ext>
                </a:extLst>
              </p:cNvPr>
              <p:cNvSpPr/>
              <p:nvPr/>
            </p:nvSpPr>
            <p:spPr>
              <a:xfrm>
                <a:off x="12841703" y="1896582"/>
                <a:ext cx="2252869" cy="2678992"/>
              </a:xfrm>
              <a:prstGeom prst="roundRect">
                <a:avLst/>
              </a:prstGeom>
              <a:ln w="76200">
                <a:headEnd type="none" w="med" len="med"/>
                <a:tailEnd type="none" w="med" len="med"/>
                <a:extLst>
                  <a:ext uri="{C807C97D-BFC1-408E-A445-0C87EB9F89A2}">
                    <ask:lineSketchStyleProps xmlns:ask="http://schemas.microsoft.com/office/drawing/2018/sketchyshapes" sd="1570315302">
                      <a:custGeom>
                        <a:avLst/>
                        <a:gdLst>
                          <a:gd name="connsiteX0" fmla="*/ 0 w 2252869"/>
                          <a:gd name="connsiteY0" fmla="*/ 375486 h 2678992"/>
                          <a:gd name="connsiteX1" fmla="*/ 375486 w 2252869"/>
                          <a:gd name="connsiteY1" fmla="*/ 0 h 2678992"/>
                          <a:gd name="connsiteX2" fmla="*/ 891137 w 2252869"/>
                          <a:gd name="connsiteY2" fmla="*/ 0 h 2678992"/>
                          <a:gd name="connsiteX3" fmla="*/ 1346713 w 2252869"/>
                          <a:gd name="connsiteY3" fmla="*/ 0 h 2678992"/>
                          <a:gd name="connsiteX4" fmla="*/ 1877383 w 2252869"/>
                          <a:gd name="connsiteY4" fmla="*/ 0 h 2678992"/>
                          <a:gd name="connsiteX5" fmla="*/ 2252869 w 2252869"/>
                          <a:gd name="connsiteY5" fmla="*/ 375486 h 2678992"/>
                          <a:gd name="connsiteX6" fmla="*/ 2252869 w 2252869"/>
                          <a:gd name="connsiteY6" fmla="*/ 1037440 h 2678992"/>
                          <a:gd name="connsiteX7" fmla="*/ 2252869 w 2252869"/>
                          <a:gd name="connsiteY7" fmla="*/ 1699393 h 2678992"/>
                          <a:gd name="connsiteX8" fmla="*/ 2252869 w 2252869"/>
                          <a:gd name="connsiteY8" fmla="*/ 2303506 h 2678992"/>
                          <a:gd name="connsiteX9" fmla="*/ 1877383 w 2252869"/>
                          <a:gd name="connsiteY9" fmla="*/ 2678992 h 2678992"/>
                          <a:gd name="connsiteX10" fmla="*/ 1391770 w 2252869"/>
                          <a:gd name="connsiteY10" fmla="*/ 2678992 h 2678992"/>
                          <a:gd name="connsiteX11" fmla="*/ 936194 w 2252869"/>
                          <a:gd name="connsiteY11" fmla="*/ 2678992 h 2678992"/>
                          <a:gd name="connsiteX12" fmla="*/ 375486 w 2252869"/>
                          <a:gd name="connsiteY12" fmla="*/ 2678992 h 2678992"/>
                          <a:gd name="connsiteX13" fmla="*/ 0 w 2252869"/>
                          <a:gd name="connsiteY13" fmla="*/ 2303506 h 2678992"/>
                          <a:gd name="connsiteX14" fmla="*/ 0 w 2252869"/>
                          <a:gd name="connsiteY14" fmla="*/ 1622272 h 2678992"/>
                          <a:gd name="connsiteX15" fmla="*/ 0 w 2252869"/>
                          <a:gd name="connsiteY15" fmla="*/ 1018159 h 2678992"/>
                          <a:gd name="connsiteX16" fmla="*/ 0 w 2252869"/>
                          <a:gd name="connsiteY16" fmla="*/ 375486 h 26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2869" h="2678992" fill="none" extrusionOk="0">
                            <a:moveTo>
                              <a:pt x="0" y="375486"/>
                            </a:moveTo>
                            <a:cubicBezTo>
                              <a:pt x="10175" y="126479"/>
                              <a:pt x="179614" y="-2459"/>
                              <a:pt x="375486" y="0"/>
                            </a:cubicBezTo>
                            <a:cubicBezTo>
                              <a:pt x="526151" y="-5818"/>
                              <a:pt x="732787" y="-24592"/>
                              <a:pt x="891137" y="0"/>
                            </a:cubicBezTo>
                            <a:cubicBezTo>
                              <a:pt x="1049487" y="24592"/>
                              <a:pt x="1195527" y="-907"/>
                              <a:pt x="1346713" y="0"/>
                            </a:cubicBezTo>
                            <a:cubicBezTo>
                              <a:pt x="1497899" y="907"/>
                              <a:pt x="1624801" y="8603"/>
                              <a:pt x="1877383" y="0"/>
                            </a:cubicBezTo>
                            <a:cubicBezTo>
                              <a:pt x="2044113" y="5015"/>
                              <a:pt x="2212896" y="170915"/>
                              <a:pt x="2252869" y="375486"/>
                            </a:cubicBezTo>
                            <a:cubicBezTo>
                              <a:pt x="2224919" y="668186"/>
                              <a:pt x="2232126" y="815510"/>
                              <a:pt x="2252869" y="1037440"/>
                            </a:cubicBezTo>
                            <a:cubicBezTo>
                              <a:pt x="2273612" y="1259370"/>
                              <a:pt x="2233753" y="1447009"/>
                              <a:pt x="2252869" y="1699393"/>
                            </a:cubicBezTo>
                            <a:cubicBezTo>
                              <a:pt x="2271985" y="1951777"/>
                              <a:pt x="2259302" y="2157661"/>
                              <a:pt x="2252869" y="2303506"/>
                            </a:cubicBezTo>
                            <a:cubicBezTo>
                              <a:pt x="2212991" y="2487179"/>
                              <a:pt x="2074457" y="2647736"/>
                              <a:pt x="1877383" y="2678992"/>
                            </a:cubicBezTo>
                            <a:cubicBezTo>
                              <a:pt x="1728501" y="2654738"/>
                              <a:pt x="1527851" y="2660068"/>
                              <a:pt x="1391770" y="2678992"/>
                            </a:cubicBezTo>
                            <a:cubicBezTo>
                              <a:pt x="1255689" y="2697916"/>
                              <a:pt x="1068100" y="2693100"/>
                              <a:pt x="936194" y="2678992"/>
                            </a:cubicBezTo>
                            <a:cubicBezTo>
                              <a:pt x="804288" y="2664884"/>
                              <a:pt x="532167" y="2660890"/>
                              <a:pt x="375486" y="2678992"/>
                            </a:cubicBezTo>
                            <a:cubicBezTo>
                              <a:pt x="134606" y="2652406"/>
                              <a:pt x="-14929" y="2524426"/>
                              <a:pt x="0" y="2303506"/>
                            </a:cubicBezTo>
                            <a:cubicBezTo>
                              <a:pt x="17905" y="1979033"/>
                              <a:pt x="-28496" y="1824842"/>
                              <a:pt x="0" y="1622272"/>
                            </a:cubicBezTo>
                            <a:cubicBezTo>
                              <a:pt x="28496" y="1419702"/>
                              <a:pt x="-7471" y="1305767"/>
                              <a:pt x="0" y="1018159"/>
                            </a:cubicBezTo>
                            <a:cubicBezTo>
                              <a:pt x="7471" y="730551"/>
                              <a:pt x="-14305" y="532727"/>
                              <a:pt x="0" y="375486"/>
                            </a:cubicBezTo>
                            <a:close/>
                          </a:path>
                          <a:path w="2252869" h="2678992" stroke="0" extrusionOk="0">
                            <a:moveTo>
                              <a:pt x="0" y="375486"/>
                            </a:moveTo>
                            <a:cubicBezTo>
                              <a:pt x="3447" y="175812"/>
                              <a:pt x="154763" y="-45857"/>
                              <a:pt x="375486" y="0"/>
                            </a:cubicBezTo>
                            <a:cubicBezTo>
                              <a:pt x="579739" y="-25387"/>
                              <a:pt x="654793" y="3235"/>
                              <a:pt x="906156" y="0"/>
                            </a:cubicBezTo>
                            <a:cubicBezTo>
                              <a:pt x="1157519" y="-3235"/>
                              <a:pt x="1224459" y="14338"/>
                              <a:pt x="1436827" y="0"/>
                            </a:cubicBezTo>
                            <a:cubicBezTo>
                              <a:pt x="1649195" y="-14338"/>
                              <a:pt x="1753586" y="1435"/>
                              <a:pt x="1877383" y="0"/>
                            </a:cubicBezTo>
                            <a:cubicBezTo>
                              <a:pt x="2047635" y="29092"/>
                              <a:pt x="2296763" y="157190"/>
                              <a:pt x="2252869" y="375486"/>
                            </a:cubicBezTo>
                            <a:cubicBezTo>
                              <a:pt x="2271893" y="650333"/>
                              <a:pt x="2243752" y="713927"/>
                              <a:pt x="2252869" y="960319"/>
                            </a:cubicBezTo>
                            <a:cubicBezTo>
                              <a:pt x="2261986" y="1206711"/>
                              <a:pt x="2235572" y="1360907"/>
                              <a:pt x="2252869" y="1622272"/>
                            </a:cubicBezTo>
                            <a:cubicBezTo>
                              <a:pt x="2270166" y="1883637"/>
                              <a:pt x="2236306" y="1984483"/>
                              <a:pt x="2252869" y="2303506"/>
                            </a:cubicBezTo>
                            <a:cubicBezTo>
                              <a:pt x="2226136" y="2473594"/>
                              <a:pt x="2076137" y="2681440"/>
                              <a:pt x="1877383" y="2678992"/>
                            </a:cubicBezTo>
                            <a:cubicBezTo>
                              <a:pt x="1770019" y="2656605"/>
                              <a:pt x="1584948" y="2663110"/>
                              <a:pt x="1421808" y="2678992"/>
                            </a:cubicBezTo>
                            <a:cubicBezTo>
                              <a:pt x="1258668" y="2694874"/>
                              <a:pt x="1123672" y="2663767"/>
                              <a:pt x="951213" y="2678992"/>
                            </a:cubicBezTo>
                            <a:cubicBezTo>
                              <a:pt x="778754" y="2694217"/>
                              <a:pt x="660144" y="2656506"/>
                              <a:pt x="375486" y="2678992"/>
                            </a:cubicBezTo>
                            <a:cubicBezTo>
                              <a:pt x="166585" y="2642907"/>
                              <a:pt x="4553" y="2518845"/>
                              <a:pt x="0" y="2303506"/>
                            </a:cubicBezTo>
                            <a:cubicBezTo>
                              <a:pt x="2798" y="2068431"/>
                              <a:pt x="-24732" y="1931504"/>
                              <a:pt x="0" y="1699393"/>
                            </a:cubicBezTo>
                            <a:cubicBezTo>
                              <a:pt x="24732" y="1467282"/>
                              <a:pt x="-161" y="1172561"/>
                              <a:pt x="0" y="1037440"/>
                            </a:cubicBezTo>
                            <a:cubicBezTo>
                              <a:pt x="161" y="902319"/>
                              <a:pt x="-8508" y="567951"/>
                              <a:pt x="0" y="375486"/>
                            </a:cubicBezTo>
                            <a:close/>
                          </a:path>
                        </a:pathLst>
                      </a:custGeom>
                      <ask:type>
                        <ask:lineSketchNone/>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r>
                  <a:rPr lang="en-IN" sz="2800" dirty="0"/>
                  <a:t>Fine-tuned Language</a:t>
                </a:r>
                <a:r>
                  <a:rPr lang="en-IN" sz="3200" dirty="0"/>
                  <a:t> </a:t>
                </a:r>
                <a:r>
                  <a:rPr lang="en-IN" sz="2800" dirty="0"/>
                  <a:t>Model</a:t>
                </a:r>
                <a:endParaRPr lang="en-IN" dirty="0"/>
              </a:p>
            </p:txBody>
          </p:sp>
          <p:grpSp>
            <p:nvGrpSpPr>
              <p:cNvPr id="30" name="Group 29">
                <a:extLst>
                  <a:ext uri="{FF2B5EF4-FFF2-40B4-BE49-F238E27FC236}">
                    <a16:creationId xmlns:a16="http://schemas.microsoft.com/office/drawing/2014/main" id="{DCB48203-3F0F-DCAA-60DF-59570EBB1801}"/>
                  </a:ext>
                </a:extLst>
              </p:cNvPr>
              <p:cNvGrpSpPr/>
              <p:nvPr/>
            </p:nvGrpSpPr>
            <p:grpSpPr>
              <a:xfrm>
                <a:off x="8691995" y="2329347"/>
                <a:ext cx="1479215" cy="1817855"/>
                <a:chOff x="8280465" y="2358887"/>
                <a:chExt cx="1479215" cy="1817855"/>
              </a:xfrm>
            </p:grpSpPr>
            <p:sp>
              <p:nvSpPr>
                <p:cNvPr id="24" name="Rectangle: Rounded Corners 23">
                  <a:extLst>
                    <a:ext uri="{FF2B5EF4-FFF2-40B4-BE49-F238E27FC236}">
                      <a16:creationId xmlns:a16="http://schemas.microsoft.com/office/drawing/2014/main" id="{BAA694D7-155C-024A-A769-52D513304FB8}"/>
                    </a:ext>
                  </a:extLst>
                </p:cNvPr>
                <p:cNvSpPr/>
                <p:nvPr/>
              </p:nvSpPr>
              <p:spPr>
                <a:xfrm>
                  <a:off x="8280465" y="2358887"/>
                  <a:ext cx="621805" cy="8679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712C999F-79FA-6F3F-5C4A-EBF225EDE3D1}"/>
                    </a:ext>
                  </a:extLst>
                </p:cNvPr>
                <p:cNvSpPr/>
                <p:nvPr/>
              </p:nvSpPr>
              <p:spPr>
                <a:xfrm>
                  <a:off x="8458814" y="2560750"/>
                  <a:ext cx="621805" cy="86797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275BB34F-D44C-B11E-5C34-A27E6708E999}"/>
                    </a:ext>
                  </a:extLst>
                </p:cNvPr>
                <p:cNvSpPr/>
                <p:nvPr/>
              </p:nvSpPr>
              <p:spPr>
                <a:xfrm>
                  <a:off x="8602828" y="2720808"/>
                  <a:ext cx="621805" cy="8679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D60A9BE4-E1BA-3459-1806-87746F8A525C}"/>
                    </a:ext>
                  </a:extLst>
                </p:cNvPr>
                <p:cNvSpPr/>
                <p:nvPr/>
              </p:nvSpPr>
              <p:spPr>
                <a:xfrm>
                  <a:off x="8781177" y="2922671"/>
                  <a:ext cx="621805" cy="86797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E1CCFAE2-F6CB-38AF-8612-5122F462D88E}"/>
                    </a:ext>
                  </a:extLst>
                </p:cNvPr>
                <p:cNvSpPr/>
                <p:nvPr/>
              </p:nvSpPr>
              <p:spPr>
                <a:xfrm>
                  <a:off x="8959526" y="3105125"/>
                  <a:ext cx="621805" cy="86797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14EE2FAF-6A4B-8B9A-56A6-F0CD7E09C794}"/>
                    </a:ext>
                  </a:extLst>
                </p:cNvPr>
                <p:cNvSpPr/>
                <p:nvPr/>
              </p:nvSpPr>
              <p:spPr>
                <a:xfrm>
                  <a:off x="9137875" y="3308766"/>
                  <a:ext cx="621805" cy="8679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grpSp>
          <p:sp>
            <p:nvSpPr>
              <p:cNvPr id="31" name="Arrow: Right 30">
                <a:extLst>
                  <a:ext uri="{FF2B5EF4-FFF2-40B4-BE49-F238E27FC236}">
                    <a16:creationId xmlns:a16="http://schemas.microsoft.com/office/drawing/2014/main" id="{49BC07E9-A3AE-8C69-A47F-C85D65DA7DF4}"/>
                  </a:ext>
                </a:extLst>
              </p:cNvPr>
              <p:cNvSpPr/>
              <p:nvPr/>
            </p:nvSpPr>
            <p:spPr>
              <a:xfrm>
                <a:off x="6359716" y="2918527"/>
                <a:ext cx="1620455" cy="646331"/>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15FA5E84-4214-3A4F-8213-64B9D8364723}"/>
                  </a:ext>
                </a:extLst>
              </p:cNvPr>
              <p:cNvSpPr/>
              <p:nvPr/>
            </p:nvSpPr>
            <p:spPr>
              <a:xfrm>
                <a:off x="10808589" y="2912913"/>
                <a:ext cx="1620455" cy="646331"/>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grpSp>
        <p:sp>
          <p:nvSpPr>
            <p:cNvPr id="34" name="Google Shape;259;p18">
              <a:extLst>
                <a:ext uri="{FF2B5EF4-FFF2-40B4-BE49-F238E27FC236}">
                  <a16:creationId xmlns:a16="http://schemas.microsoft.com/office/drawing/2014/main" id="{505FE381-8EF1-D8A3-4C1A-EC7F19E88EE6}"/>
                </a:ext>
              </a:extLst>
            </p:cNvPr>
            <p:cNvSpPr txBox="1"/>
            <p:nvPr/>
          </p:nvSpPr>
          <p:spPr>
            <a:xfrm>
              <a:off x="7435579" y="5384695"/>
              <a:ext cx="3400794" cy="5170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2800" i="0" u="none" strike="noStrike" cap="none" dirty="0">
                  <a:solidFill>
                    <a:srgbClr val="FFFFFF"/>
                  </a:solidFill>
                  <a:latin typeface="Slabo 27px"/>
                  <a:ea typeface="Slabo 27px"/>
                  <a:cs typeface="Slabo 27px"/>
                  <a:sym typeface="Slabo 27px"/>
                </a:rPr>
                <a:t>Curated dataset</a:t>
              </a:r>
              <a:endParaRPr lang="en-US" sz="1100" dirty="0">
                <a:latin typeface="Slabo 27px"/>
                <a:ea typeface="Slabo 27px"/>
                <a:cs typeface="Slabo 27px"/>
                <a:sym typeface="Slabo 27px"/>
              </a:endParaRPr>
            </a:p>
          </p:txBody>
        </p:sp>
      </p:grpSp>
      <p:sp>
        <p:nvSpPr>
          <p:cNvPr id="7" name="Google Shape;585;p31">
            <a:extLst>
              <a:ext uri="{FF2B5EF4-FFF2-40B4-BE49-F238E27FC236}">
                <a16:creationId xmlns:a16="http://schemas.microsoft.com/office/drawing/2014/main" id="{4C67BA48-069D-ACBF-AC27-453DB6111267}"/>
              </a:ext>
            </a:extLst>
          </p:cNvPr>
          <p:cNvSpPr/>
          <p:nvPr/>
        </p:nvSpPr>
        <p:spPr>
          <a:xfrm rot="19958425">
            <a:off x="789868" y="7958511"/>
            <a:ext cx="1682639" cy="1722279"/>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6">
              <a:alphaModFix/>
            </a:blip>
            <a:stretch>
              <a:fillRect/>
            </a:stretch>
          </a:blipFill>
          <a:ln>
            <a:noFill/>
          </a:ln>
        </p:spPr>
        <p:txBody>
          <a:bodyPr/>
          <a:lstStyle/>
          <a:p>
            <a:endParaRPr lang="en-IN"/>
          </a:p>
        </p:txBody>
      </p:sp>
      <p:sp>
        <p:nvSpPr>
          <p:cNvPr id="9" name="Google Shape;259;p18">
            <a:extLst>
              <a:ext uri="{FF2B5EF4-FFF2-40B4-BE49-F238E27FC236}">
                <a16:creationId xmlns:a16="http://schemas.microsoft.com/office/drawing/2014/main" id="{6537721A-B31F-51DF-0D3C-D5EB31B32040}"/>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3</a:t>
            </a:r>
            <a:endParaRPr lang="en-US" dirty="0">
              <a:latin typeface="Slabo 27px"/>
              <a:ea typeface="Slabo 27px"/>
              <a:cs typeface="Slabo 27px"/>
              <a:sym typeface="Slabo 27px"/>
            </a:endParaRPr>
          </a:p>
        </p:txBody>
      </p:sp>
      <p:sp>
        <p:nvSpPr>
          <p:cNvPr id="12" name="Google Shape;125;p14">
            <a:extLst>
              <a:ext uri="{FF2B5EF4-FFF2-40B4-BE49-F238E27FC236}">
                <a16:creationId xmlns:a16="http://schemas.microsoft.com/office/drawing/2014/main" id="{2B4D8553-D731-83DC-13D5-813642C00EB7}"/>
              </a:ext>
            </a:extLst>
          </p:cNvPr>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Natural Language Generation</a:t>
            </a:r>
            <a:endParaRPr dirty="0"/>
          </a:p>
        </p:txBody>
      </p:sp>
    </p:spTree>
    <p:extLst>
      <p:ext uri="{BB962C8B-B14F-4D97-AF65-F5344CB8AC3E}">
        <p14:creationId xmlns:p14="http://schemas.microsoft.com/office/powerpoint/2010/main" val="4161966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7" name="Google Shape;327;p20"/>
          <p:cNvSpPr/>
          <p:nvPr/>
        </p:nvSpPr>
        <p:spPr>
          <a:xfrm>
            <a:off x="-502353" y="-327286"/>
            <a:ext cx="4869927" cy="4669043"/>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328" name="Google Shape;328;p20"/>
          <p:cNvSpPr txBox="1"/>
          <p:nvPr/>
        </p:nvSpPr>
        <p:spPr>
          <a:xfrm>
            <a:off x="2377448" y="3468591"/>
            <a:ext cx="12890787" cy="424731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Implementation details</a:t>
            </a:r>
            <a:endParaRPr sz="1200" dirty="0"/>
          </a:p>
        </p:txBody>
      </p:sp>
      <p:sp>
        <p:nvSpPr>
          <p:cNvPr id="330" name="Google Shape;330;p20"/>
          <p:cNvSpPr/>
          <p:nvPr/>
        </p:nvSpPr>
        <p:spPr>
          <a:xfrm rot="10044073">
            <a:off x="13648869" y="5525656"/>
            <a:ext cx="5413039" cy="5189751"/>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txBody>
          <a:bodyPr/>
          <a:lstStyle/>
          <a:p>
            <a:endParaRPr lang="en-IN"/>
          </a:p>
        </p:txBody>
      </p:sp>
      <p:sp>
        <p:nvSpPr>
          <p:cNvPr id="331" name="Google Shape;331;p20"/>
          <p:cNvSpPr/>
          <p:nvPr/>
        </p:nvSpPr>
        <p:spPr>
          <a:xfrm rot="9764725">
            <a:off x="-1884703" y="7107685"/>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IN"/>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txBody>
          <a:bodyPr/>
          <a:lstStyle/>
          <a:p>
            <a:endParaRPr lang="en-IN"/>
          </a:p>
        </p:txBody>
      </p:sp>
      <p:sp>
        <p:nvSpPr>
          <p:cNvPr id="333" name="Google Shape;333;p20"/>
          <p:cNvSpPr/>
          <p:nvPr/>
        </p:nvSpPr>
        <p:spPr>
          <a:xfrm rot="4957053">
            <a:off x="11930736" y="1484690"/>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txBody>
          <a:bodyPr/>
          <a:lstStyle/>
          <a:p>
            <a:endParaRPr lang="en-IN"/>
          </a:p>
        </p:txBody>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txBody>
          <a:bodyPr/>
          <a:lstStyle/>
          <a:p>
            <a:endParaRPr lang="en-IN"/>
          </a:p>
        </p:txBody>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txBody>
          <a:bodyPr/>
          <a:lstStyle/>
          <a:p>
            <a:endParaRPr lang="en-IN"/>
          </a:p>
        </p:txBody>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8" name="Google Shape;218;p17"/>
          <p:cNvSpPr/>
          <p:nvPr/>
        </p:nvSpPr>
        <p:spPr>
          <a:xfrm rot="-1268739">
            <a:off x="-1197939" y="-743226"/>
            <a:ext cx="5820328" cy="5580240"/>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219" name="Google Shape;219;p17"/>
          <p:cNvSpPr txBox="1"/>
          <p:nvPr/>
        </p:nvSpPr>
        <p:spPr>
          <a:xfrm>
            <a:off x="3417690" y="5712633"/>
            <a:ext cx="13452632" cy="424731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Experiments </a:t>
            </a:r>
            <a:r>
              <a:rPr lang="en-US" sz="11500" dirty="0">
                <a:solidFill>
                  <a:srgbClr val="FFD33B"/>
                </a:solidFill>
                <a:latin typeface="Black Ops One"/>
                <a:ea typeface="Black Ops One"/>
                <a:cs typeface="Black Ops One"/>
                <a:sym typeface="Black Ops One"/>
              </a:rPr>
              <a:t>&amp; </a:t>
            </a:r>
            <a:r>
              <a:rPr lang="en-US" sz="11500" b="0" i="0" u="none" strike="noStrike" cap="none" dirty="0">
                <a:solidFill>
                  <a:srgbClr val="FFD33B"/>
                </a:solidFill>
                <a:latin typeface="Black Ops One"/>
                <a:ea typeface="Black Ops One"/>
                <a:cs typeface="Black Ops One"/>
                <a:sym typeface="Black Ops One"/>
              </a:rPr>
              <a:t>Results</a:t>
            </a:r>
            <a:endParaRPr sz="11500" dirty="0"/>
          </a:p>
        </p:txBody>
      </p:sp>
      <p:sp>
        <p:nvSpPr>
          <p:cNvPr id="221" name="Google Shape;221;p17"/>
          <p:cNvSpPr/>
          <p:nvPr/>
        </p:nvSpPr>
        <p:spPr>
          <a:xfrm rot="6194671">
            <a:off x="13004983" y="-663209"/>
            <a:ext cx="6673757" cy="6398465"/>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5419214" y="268059"/>
            <a:ext cx="6494349" cy="543089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txBody>
          <a:bodyPr/>
          <a:lstStyle/>
          <a:p>
            <a:endParaRPr lang="en-IN"/>
          </a:p>
        </p:txBody>
      </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575;p31">
            <a:extLst>
              <a:ext uri="{FF2B5EF4-FFF2-40B4-BE49-F238E27FC236}">
                <a16:creationId xmlns:a16="http://schemas.microsoft.com/office/drawing/2014/main" id="{1B704E6F-0C0E-CE14-0504-58678F5F9CA6}"/>
              </a:ext>
            </a:extLst>
          </p:cNvPr>
          <p:cNvSpPr/>
          <p:nvPr/>
        </p:nvSpPr>
        <p:spPr>
          <a:xfrm>
            <a:off x="1012825" y="8295981"/>
            <a:ext cx="3508533" cy="925376"/>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5">
              <a:alphaModFix/>
            </a:blip>
            <a:stretch>
              <a:fillRect/>
            </a:stretch>
          </a:blipFill>
          <a:ln>
            <a:noFill/>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LLMs</a:t>
            </a:r>
            <a:endParaRPr dirty="0"/>
          </a:p>
        </p:txBody>
      </p:sp>
      <p:grpSp>
        <p:nvGrpSpPr>
          <p:cNvPr id="8" name="Group 7">
            <a:extLst>
              <a:ext uri="{FF2B5EF4-FFF2-40B4-BE49-F238E27FC236}">
                <a16:creationId xmlns:a16="http://schemas.microsoft.com/office/drawing/2014/main" id="{9C2080FB-EF61-070E-DB1C-2141289F123E}"/>
              </a:ext>
            </a:extLst>
          </p:cNvPr>
          <p:cNvGrpSpPr/>
          <p:nvPr/>
        </p:nvGrpSpPr>
        <p:grpSpPr>
          <a:xfrm>
            <a:off x="7271324" y="2384279"/>
            <a:ext cx="3745351" cy="2759221"/>
            <a:chOff x="5208278" y="3285964"/>
            <a:chExt cx="3745351" cy="2759221"/>
          </a:xfrm>
        </p:grpSpPr>
        <p:pic>
          <p:nvPicPr>
            <p:cNvPr id="2050" name="Picture 2" descr="ChatGPT - Wikipedia">
              <a:extLst>
                <a:ext uri="{FF2B5EF4-FFF2-40B4-BE49-F238E27FC236}">
                  <a16:creationId xmlns:a16="http://schemas.microsoft.com/office/drawing/2014/main" id="{7CDC3178-416A-5F4B-F4F7-2A70C1D11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504" y="3285964"/>
              <a:ext cx="2036956" cy="203695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59;p18">
              <a:extLst>
                <a:ext uri="{FF2B5EF4-FFF2-40B4-BE49-F238E27FC236}">
                  <a16:creationId xmlns:a16="http://schemas.microsoft.com/office/drawing/2014/main" id="{A0DADD84-4B2F-9B03-6694-D80FD0340AE8}"/>
                </a:ext>
              </a:extLst>
            </p:cNvPr>
            <p:cNvSpPr txBox="1"/>
            <p:nvPr/>
          </p:nvSpPr>
          <p:spPr>
            <a:xfrm>
              <a:off x="5208278" y="5398854"/>
              <a:ext cx="3745351"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ChatGPT (OpenAI)</a:t>
              </a:r>
              <a:endParaRPr lang="en-US" dirty="0">
                <a:latin typeface="Slabo 27px"/>
                <a:ea typeface="Slabo 27px"/>
                <a:cs typeface="Slabo 27px"/>
                <a:sym typeface="Slabo 27px"/>
              </a:endParaRPr>
            </a:p>
          </p:txBody>
        </p:sp>
      </p:grpSp>
      <p:sp>
        <p:nvSpPr>
          <p:cNvPr id="14" name="Google Shape;585;p31">
            <a:extLst>
              <a:ext uri="{FF2B5EF4-FFF2-40B4-BE49-F238E27FC236}">
                <a16:creationId xmlns:a16="http://schemas.microsoft.com/office/drawing/2014/main" id="{07B232DE-00CB-6185-AED4-E458ED256D84}"/>
              </a:ext>
            </a:extLst>
          </p:cNvPr>
          <p:cNvSpPr/>
          <p:nvPr/>
        </p:nvSpPr>
        <p:spPr>
          <a:xfrm rot="19958425">
            <a:off x="789868" y="7958511"/>
            <a:ext cx="1682639" cy="1722279"/>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6">
              <a:alphaModFix/>
            </a:blip>
            <a:stretch>
              <a:fillRect/>
            </a:stretch>
          </a:blipFill>
          <a:ln>
            <a:noFill/>
          </a:ln>
        </p:spPr>
        <p:txBody>
          <a:bodyPr/>
          <a:lstStyle/>
          <a:p>
            <a:endParaRPr lang="en-IN"/>
          </a:p>
        </p:txBody>
      </p:sp>
      <p:sp>
        <p:nvSpPr>
          <p:cNvPr id="2" name="Google Shape;259;p18">
            <a:extLst>
              <a:ext uri="{FF2B5EF4-FFF2-40B4-BE49-F238E27FC236}">
                <a16:creationId xmlns:a16="http://schemas.microsoft.com/office/drawing/2014/main" id="{B691E931-B69C-5C8C-8834-670AF7F853F5}"/>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3</a:t>
            </a:r>
            <a:endParaRPr lang="en-US" dirty="0">
              <a:latin typeface="Slabo 27px"/>
              <a:ea typeface="Slabo 27px"/>
              <a:cs typeface="Slabo 27px"/>
              <a:sym typeface="Slabo 27px"/>
            </a:endParaRPr>
          </a:p>
        </p:txBody>
      </p:sp>
      <p:grpSp>
        <p:nvGrpSpPr>
          <p:cNvPr id="18" name="Group 17">
            <a:extLst>
              <a:ext uri="{FF2B5EF4-FFF2-40B4-BE49-F238E27FC236}">
                <a16:creationId xmlns:a16="http://schemas.microsoft.com/office/drawing/2014/main" id="{B52216C3-7882-E534-DBAD-B1BC1DFED51A}"/>
              </a:ext>
            </a:extLst>
          </p:cNvPr>
          <p:cNvGrpSpPr/>
          <p:nvPr/>
        </p:nvGrpSpPr>
        <p:grpSpPr>
          <a:xfrm>
            <a:off x="11382956" y="5402195"/>
            <a:ext cx="2972331" cy="2773701"/>
            <a:chOff x="10698987" y="5458377"/>
            <a:chExt cx="2972331" cy="2773701"/>
          </a:xfrm>
        </p:grpSpPr>
        <p:pic>
          <p:nvPicPr>
            <p:cNvPr id="16" name="Picture 2" descr="BERT- Google's New Algorithm - Sperling Interactive">
              <a:extLst>
                <a:ext uri="{FF2B5EF4-FFF2-40B4-BE49-F238E27FC236}">
                  <a16:creationId xmlns:a16="http://schemas.microsoft.com/office/drawing/2014/main" id="{314027AB-0AA1-0A5B-E654-04A96462B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8987" y="5458377"/>
              <a:ext cx="2844853" cy="195235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59;p18">
              <a:extLst>
                <a:ext uri="{FF2B5EF4-FFF2-40B4-BE49-F238E27FC236}">
                  <a16:creationId xmlns:a16="http://schemas.microsoft.com/office/drawing/2014/main" id="{0D88DA77-98B6-6478-90B3-9EA2DD2F227C}"/>
                </a:ext>
              </a:extLst>
            </p:cNvPr>
            <p:cNvSpPr txBox="1"/>
            <p:nvPr/>
          </p:nvSpPr>
          <p:spPr>
            <a:xfrm>
              <a:off x="10698988" y="7585747"/>
              <a:ext cx="2972330"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BERT (Google)</a:t>
              </a:r>
              <a:endParaRPr lang="en-US" dirty="0">
                <a:latin typeface="Slabo 27px"/>
                <a:ea typeface="Slabo 27px"/>
                <a:cs typeface="Slabo 27px"/>
                <a:sym typeface="Slabo 27px"/>
              </a:endParaRPr>
            </a:p>
          </p:txBody>
        </p:sp>
      </p:grpSp>
      <p:grpSp>
        <p:nvGrpSpPr>
          <p:cNvPr id="21" name="Group 20">
            <a:extLst>
              <a:ext uri="{FF2B5EF4-FFF2-40B4-BE49-F238E27FC236}">
                <a16:creationId xmlns:a16="http://schemas.microsoft.com/office/drawing/2014/main" id="{E6CBE00F-0AB0-9B6B-9890-446E0711DAF5}"/>
              </a:ext>
            </a:extLst>
          </p:cNvPr>
          <p:cNvGrpSpPr/>
          <p:nvPr/>
        </p:nvGrpSpPr>
        <p:grpSpPr>
          <a:xfrm>
            <a:off x="3494455" y="5459451"/>
            <a:ext cx="3776869" cy="3238744"/>
            <a:chOff x="2887242" y="4752611"/>
            <a:chExt cx="3776869" cy="3238744"/>
          </a:xfrm>
        </p:grpSpPr>
        <p:sp>
          <p:nvSpPr>
            <p:cNvPr id="19" name="Google Shape;259;p18">
              <a:extLst>
                <a:ext uri="{FF2B5EF4-FFF2-40B4-BE49-F238E27FC236}">
                  <a16:creationId xmlns:a16="http://schemas.microsoft.com/office/drawing/2014/main" id="{5E3CE429-5ED7-2D32-94E0-5A7403BCEB08}"/>
                </a:ext>
              </a:extLst>
            </p:cNvPr>
            <p:cNvSpPr txBox="1"/>
            <p:nvPr/>
          </p:nvSpPr>
          <p:spPr>
            <a:xfrm>
              <a:off x="2887242" y="4752611"/>
              <a:ext cx="3776869" cy="2659190"/>
            </a:xfrm>
            <a:prstGeom prst="rect">
              <a:avLst/>
            </a:prstGeom>
            <a:noFill/>
            <a:ln>
              <a:noFill/>
            </a:ln>
          </p:spPr>
          <p:txBody>
            <a:bodyPr spcFirstLastPara="1" wrap="square" lIns="0" tIns="0" rIns="0" bIns="0" anchor="t" anchorCtr="0">
              <a:spAutoFit/>
            </a:bodyPr>
            <a:lstStyle/>
            <a:p>
              <a:pPr lvl="0" algn="ctr">
                <a:lnSpc>
                  <a:spcPct val="120000"/>
                </a:lnSpc>
              </a:pPr>
              <a:r>
                <a:rPr lang="en-IN" sz="14400" dirty="0">
                  <a:solidFill>
                    <a:srgbClr val="FFFFFF"/>
                  </a:solidFill>
                  <a:latin typeface="Slabo 27px"/>
                  <a:ea typeface="Slabo 27px"/>
                  <a:cs typeface="Slabo 27px"/>
                  <a:sym typeface="Slabo 27px"/>
                </a:rPr>
                <a:t>🦙</a:t>
              </a:r>
            </a:p>
          </p:txBody>
        </p:sp>
        <p:sp>
          <p:nvSpPr>
            <p:cNvPr id="20" name="Google Shape;259;p18">
              <a:extLst>
                <a:ext uri="{FF2B5EF4-FFF2-40B4-BE49-F238E27FC236}">
                  <a16:creationId xmlns:a16="http://schemas.microsoft.com/office/drawing/2014/main" id="{54644EF9-628C-C36C-BC6E-E68515AB6331}"/>
                </a:ext>
              </a:extLst>
            </p:cNvPr>
            <p:cNvSpPr txBox="1"/>
            <p:nvPr/>
          </p:nvSpPr>
          <p:spPr>
            <a:xfrm>
              <a:off x="2903002" y="7345024"/>
              <a:ext cx="3745351"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Llama2 (Meta)</a:t>
              </a:r>
              <a:endParaRPr lang="en-US" dirty="0">
                <a:latin typeface="Slabo 27px"/>
                <a:ea typeface="Slabo 27px"/>
                <a:cs typeface="Slabo 27px"/>
                <a:sym typeface="Slabo 27px"/>
              </a:endParaRPr>
            </a:p>
          </p:txBody>
        </p:sp>
      </p:grpSp>
    </p:spTree>
    <p:extLst>
      <p:ext uri="{BB962C8B-B14F-4D97-AF65-F5344CB8AC3E}">
        <p14:creationId xmlns:p14="http://schemas.microsoft.com/office/powerpoint/2010/main" val="216530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25"/>
          <p:cNvSpPr/>
          <p:nvPr/>
        </p:nvSpPr>
        <p:spPr>
          <a:xfrm rot="-10319540">
            <a:off x="12836770" y="5428468"/>
            <a:ext cx="5860932" cy="5619169"/>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459" name="Google Shape;459;p25"/>
          <p:cNvSpPr/>
          <p:nvPr/>
        </p:nvSpPr>
        <p:spPr>
          <a:xfrm rot="422423">
            <a:off x="-477047" y="-691913"/>
            <a:ext cx="6399775" cy="6135785"/>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txBody>
          <a:bodyPr/>
          <a:lstStyle/>
          <a:p>
            <a:endParaRPr lang="en-IN"/>
          </a:p>
        </p:txBody>
      </p:sp>
      <p:sp>
        <p:nvSpPr>
          <p:cNvPr id="460" name="Google Shape;460;p25"/>
          <p:cNvSpPr txBox="1"/>
          <p:nvPr/>
        </p:nvSpPr>
        <p:spPr>
          <a:xfrm>
            <a:off x="3356419" y="4081671"/>
            <a:ext cx="10251829" cy="212365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b="0" i="0" u="none" strike="noStrike" cap="none" dirty="0">
                <a:solidFill>
                  <a:srgbClr val="FFD33B"/>
                </a:solidFill>
                <a:latin typeface="Black Ops One"/>
                <a:ea typeface="Black Ops One"/>
                <a:cs typeface="Black Ops One"/>
                <a:sym typeface="Black Ops One"/>
              </a:rPr>
              <a:t>Conclusions</a:t>
            </a:r>
            <a:endParaRPr sz="1200" dirty="0"/>
          </a:p>
        </p:txBody>
      </p:sp>
      <p:sp>
        <p:nvSpPr>
          <p:cNvPr id="462" name="Google Shape;462;p25"/>
          <p:cNvSpPr/>
          <p:nvPr/>
        </p:nvSpPr>
        <p:spPr>
          <a:xfrm>
            <a:off x="11173469" y="7882899"/>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IN"/>
          </a:p>
        </p:txBody>
      </p:sp>
      <p:sp>
        <p:nvSpPr>
          <p:cNvPr id="463" name="Google Shape;463;p25"/>
          <p:cNvSpPr/>
          <p:nvPr/>
        </p:nvSpPr>
        <p:spPr>
          <a:xfrm>
            <a:off x="8058545" y="1393607"/>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IN"/>
          </a:p>
        </p:txBody>
      </p:sp>
      <p:sp>
        <p:nvSpPr>
          <p:cNvPr id="464" name="Google Shape;464;p25"/>
          <p:cNvSpPr/>
          <p:nvPr/>
        </p:nvSpPr>
        <p:spPr>
          <a:xfrm rot="2286593">
            <a:off x="13420920" y="1643481"/>
            <a:ext cx="2687975" cy="2881844"/>
          </a:xfrm>
          <a:custGeom>
            <a:avLst/>
            <a:gdLst/>
            <a:ahLst/>
            <a:cxnLst/>
            <a:rect l="l" t="t" r="r" b="b"/>
            <a:pathLst>
              <a:path w="2687975" h="2881844" extrusionOk="0">
                <a:moveTo>
                  <a:pt x="0" y="0"/>
                </a:moveTo>
                <a:lnTo>
                  <a:pt x="2687975" y="0"/>
                </a:lnTo>
                <a:lnTo>
                  <a:pt x="2687975" y="2881844"/>
                </a:lnTo>
                <a:lnTo>
                  <a:pt x="0" y="2881844"/>
                </a:lnTo>
                <a:lnTo>
                  <a:pt x="0" y="0"/>
                </a:lnTo>
                <a:close/>
              </a:path>
            </a:pathLst>
          </a:custGeom>
          <a:blipFill rotWithShape="1">
            <a:blip r:embed="rId6">
              <a:alphaModFix/>
            </a:blip>
            <a:stretch>
              <a:fillRect/>
            </a:stretch>
          </a:blipFill>
          <a:ln>
            <a:noFill/>
          </a:ln>
        </p:spPr>
        <p:txBody>
          <a:bodyPr/>
          <a:lstStyle/>
          <a:p>
            <a:endParaRPr lang="en-IN"/>
          </a:p>
        </p:txBody>
      </p:sp>
      <p:sp>
        <p:nvSpPr>
          <p:cNvPr id="465" name="Google Shape;465;p25"/>
          <p:cNvSpPr/>
          <p:nvPr/>
        </p:nvSpPr>
        <p:spPr>
          <a:xfrm rot="-1473762">
            <a:off x="13972099" y="7334118"/>
            <a:ext cx="4292632" cy="1969245"/>
          </a:xfrm>
          <a:custGeom>
            <a:avLst/>
            <a:gdLst/>
            <a:ahLst/>
            <a:cxnLst/>
            <a:rect l="l" t="t" r="r" b="b"/>
            <a:pathLst>
              <a:path w="4292632" h="1969245" extrusionOk="0">
                <a:moveTo>
                  <a:pt x="0" y="0"/>
                </a:moveTo>
                <a:lnTo>
                  <a:pt x="4292633" y="0"/>
                </a:lnTo>
                <a:lnTo>
                  <a:pt x="4292633" y="1969245"/>
                </a:lnTo>
                <a:lnTo>
                  <a:pt x="0" y="1969245"/>
                </a:lnTo>
                <a:lnTo>
                  <a:pt x="0" y="0"/>
                </a:lnTo>
                <a:close/>
              </a:path>
            </a:pathLst>
          </a:custGeom>
          <a:blipFill rotWithShape="1">
            <a:blip r:embed="rId7">
              <a:alphaModFix/>
            </a:blip>
            <a:stretch>
              <a:fillRect/>
            </a:stretch>
          </a:blipFill>
          <a:ln>
            <a:noFill/>
          </a:ln>
        </p:spPr>
        <p:txBody>
          <a:bodyPr/>
          <a:lstStyle/>
          <a:p>
            <a:endParaRPr lang="en-IN"/>
          </a:p>
        </p:txBody>
      </p:sp>
      <p:sp>
        <p:nvSpPr>
          <p:cNvPr id="466" name="Google Shape;466;p25"/>
          <p:cNvSpPr/>
          <p:nvPr/>
        </p:nvSpPr>
        <p:spPr>
          <a:xfrm>
            <a:off x="1387491" y="5629501"/>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8">
              <a:alphaModFix/>
            </a:blip>
            <a:stretch>
              <a:fillRect/>
            </a:stretch>
          </a:blipFill>
          <a:ln>
            <a:noFill/>
          </a:ln>
        </p:spPr>
        <p:txBody>
          <a:bodyPr/>
          <a:lstStyle/>
          <a:p>
            <a:endParaRPr lang="en-IN"/>
          </a:p>
        </p:txBody>
      </p:sp>
    </p:spTree>
    <p:extLst>
      <p:ext uri="{BB962C8B-B14F-4D97-AF65-F5344CB8AC3E}">
        <p14:creationId xmlns:p14="http://schemas.microsoft.com/office/powerpoint/2010/main" val="258993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5"/>
          <p:cNvSpPr txBox="1"/>
          <p:nvPr/>
        </p:nvSpPr>
        <p:spPr>
          <a:xfrm>
            <a:off x="7440323" y="5506435"/>
            <a:ext cx="33060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Our Process</a:t>
            </a:r>
            <a:endParaRPr sz="3500">
              <a:latin typeface="Slabo 27px"/>
              <a:ea typeface="Slabo 27px"/>
              <a:cs typeface="Slabo 27px"/>
              <a:sym typeface="Slabo 27px"/>
            </a:endParaRPr>
          </a:p>
        </p:txBody>
      </p:sp>
      <p:sp>
        <p:nvSpPr>
          <p:cNvPr id="149" name="Google Shape;149;p15"/>
          <p:cNvSpPr txBox="1"/>
          <p:nvPr/>
        </p:nvSpPr>
        <p:spPr>
          <a:xfrm>
            <a:off x="7440323" y="6435293"/>
            <a:ext cx="3306000" cy="827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99" b="0" i="0" u="none" strike="noStrike" cap="none">
                <a:solidFill>
                  <a:srgbClr val="FFFFFF"/>
                </a:solidFill>
                <a:latin typeface="Arial"/>
                <a:ea typeface="Arial"/>
                <a:cs typeface="Arial"/>
                <a:sym typeface="Arial"/>
              </a:rPr>
              <a:t>Elaborate on what you want to discuss. </a:t>
            </a:r>
            <a:endParaRPr/>
          </a:p>
        </p:txBody>
      </p:sp>
      <p:sp>
        <p:nvSpPr>
          <p:cNvPr id="150" name="Google Shape;150;p15"/>
          <p:cNvSpPr txBox="1"/>
          <p:nvPr/>
        </p:nvSpPr>
        <p:spPr>
          <a:xfrm>
            <a:off x="1441829" y="5506435"/>
            <a:ext cx="35478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Introduction</a:t>
            </a:r>
            <a:endParaRPr sz="3500" dirty="0">
              <a:latin typeface="Slabo 27px"/>
              <a:ea typeface="Slabo 27px"/>
              <a:cs typeface="Slabo 27px"/>
              <a:sym typeface="Slabo 27px"/>
            </a:endParaRPr>
          </a:p>
        </p:txBody>
      </p:sp>
      <p:sp>
        <p:nvSpPr>
          <p:cNvPr id="151" name="Google Shape;151;p15"/>
          <p:cNvSpPr txBox="1"/>
          <p:nvPr/>
        </p:nvSpPr>
        <p:spPr>
          <a:xfrm>
            <a:off x="2727559" y="2337532"/>
            <a:ext cx="3306000" cy="827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99" b="0" i="0" u="none" strike="noStrike" cap="none" dirty="0">
                <a:solidFill>
                  <a:srgbClr val="FFFFFF"/>
                </a:solidFill>
                <a:latin typeface="Arial"/>
                <a:ea typeface="Arial"/>
                <a:cs typeface="Arial"/>
                <a:sym typeface="Arial"/>
              </a:rPr>
              <a:t>Elaborate on what you want to discuss. </a:t>
            </a:r>
            <a:endParaRPr dirty="0"/>
          </a:p>
        </p:txBody>
      </p:sp>
      <p:sp>
        <p:nvSpPr>
          <p:cNvPr id="152" name="Google Shape;152;p15"/>
          <p:cNvSpPr txBox="1"/>
          <p:nvPr/>
        </p:nvSpPr>
        <p:spPr>
          <a:xfrm>
            <a:off x="13073785" y="5506435"/>
            <a:ext cx="37944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About Us</a:t>
            </a:r>
            <a:endParaRPr sz="3500">
              <a:latin typeface="Slabo 27px"/>
              <a:ea typeface="Slabo 27px"/>
              <a:cs typeface="Slabo 27px"/>
              <a:sym typeface="Slabo 27px"/>
            </a:endParaRPr>
          </a:p>
        </p:txBody>
      </p:sp>
      <p:sp>
        <p:nvSpPr>
          <p:cNvPr id="153" name="Google Shape;153;p15"/>
          <p:cNvSpPr txBox="1"/>
          <p:nvPr/>
        </p:nvSpPr>
        <p:spPr>
          <a:xfrm>
            <a:off x="13317987" y="6435293"/>
            <a:ext cx="3306000" cy="827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99" b="0" i="0" u="none" strike="noStrike" cap="none">
                <a:solidFill>
                  <a:srgbClr val="FFFFFF"/>
                </a:solidFill>
                <a:latin typeface="Arial"/>
                <a:ea typeface="Arial"/>
                <a:cs typeface="Arial"/>
                <a:sym typeface="Arial"/>
              </a:rPr>
              <a:t>Elaborate on what you want to discuss. </a:t>
            </a:r>
            <a:endParaRP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txBody>
          <a:bodyPr/>
          <a:lstStyle/>
          <a:p>
            <a:endParaRPr lang="en-IN"/>
          </a:p>
        </p:txBody>
      </p:sp>
      <p:sp>
        <p:nvSpPr>
          <p:cNvPr id="155" name="Google Shape;155;p15"/>
          <p:cNvSpPr txBox="1"/>
          <p:nvPr/>
        </p:nvSpPr>
        <p:spPr>
          <a:xfrm>
            <a:off x="6977987" y="204343"/>
            <a:ext cx="433202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Agenda</a:t>
            </a:r>
            <a:endParaRPr dirty="0"/>
          </a:p>
        </p:txBody>
      </p:sp>
      <p:sp>
        <p:nvSpPr>
          <p:cNvPr id="156" name="Google Shape;156;p15"/>
          <p:cNvSpPr txBox="1"/>
          <p:nvPr/>
        </p:nvSpPr>
        <p:spPr>
          <a:xfrm>
            <a:off x="2771544" y="3449035"/>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1</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txBody>
          <a:bodyPr/>
          <a:lstStyle/>
          <a:p>
            <a:endParaRPr lang="en-IN"/>
          </a:p>
        </p:txBody>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163" name="Google Shape;163;p15"/>
          <p:cNvSpPr txBox="1"/>
          <p:nvPr/>
        </p:nvSpPr>
        <p:spPr>
          <a:xfrm>
            <a:off x="8548648" y="3449035"/>
            <a:ext cx="108942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a:solidFill>
                  <a:srgbClr val="FFFFFF"/>
                </a:solidFill>
                <a:latin typeface="Black Ops One"/>
                <a:ea typeface="Black Ops One"/>
                <a:cs typeface="Black Ops One"/>
                <a:sym typeface="Black Ops One"/>
              </a:rPr>
              <a:t>2</a:t>
            </a:r>
            <a:endParaRPr/>
          </a:p>
        </p:txBody>
      </p:sp>
      <p:sp>
        <p:nvSpPr>
          <p:cNvPr id="164" name="Google Shape;164;p15"/>
          <p:cNvSpPr txBox="1"/>
          <p:nvPr/>
        </p:nvSpPr>
        <p:spPr>
          <a:xfrm>
            <a:off x="14414764" y="3449035"/>
            <a:ext cx="1112520"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a:solidFill>
                  <a:srgbClr val="FFFFFF"/>
                </a:solidFill>
                <a:latin typeface="Black Ops One"/>
                <a:ea typeface="Black Ops One"/>
                <a:cs typeface="Black Ops One"/>
                <a:sym typeface="Black Ops One"/>
              </a:rPr>
              <a:t>3</a:t>
            </a:r>
            <a:endParaRPr/>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txBody>
          <a:bodyPr/>
          <a:lstStyle/>
          <a:p>
            <a:endParaRPr lang="en-IN"/>
          </a:p>
        </p:txBody>
      </p:sp>
      <p:sp>
        <p:nvSpPr>
          <p:cNvPr id="166" name="Google Shape;166;p15"/>
          <p:cNvSpPr/>
          <p:nvPr/>
        </p:nvSpPr>
        <p:spPr>
          <a:xfrm>
            <a:off x="1441829" y="2420605"/>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IN" dirty="0"/>
          </a:p>
        </p:txBody>
      </p:sp>
      <p:sp>
        <p:nvSpPr>
          <p:cNvPr id="167" name="Google Shape;167;p15"/>
          <p:cNvSpPr/>
          <p:nvPr/>
        </p:nvSpPr>
        <p:spPr>
          <a:xfrm>
            <a:off x="5564610" y="4122034"/>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7">
              <a:alphaModFix/>
            </a:blip>
            <a:stretch>
              <a:fillRect/>
            </a:stretch>
          </a:blipFill>
          <a:ln>
            <a:noFill/>
          </a:ln>
        </p:spPr>
        <p:txBody>
          <a:bodyPr/>
          <a:lstStyle/>
          <a:p>
            <a:endParaRPr lang="en-IN"/>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ijdelijke aanduiding voor tekst 6">
            <a:extLst>
              <a:ext uri="{FF2B5EF4-FFF2-40B4-BE49-F238E27FC236}">
                <a16:creationId xmlns:a16="http://schemas.microsoft.com/office/drawing/2014/main" id="{FDCDFA38-B978-04CD-B717-FF3A6B8DCE78}"/>
              </a:ext>
            </a:extLst>
          </p:cNvPr>
          <p:cNvSpPr>
            <a:spLocks noGrp="1"/>
          </p:cNvSpPr>
          <p:nvPr/>
        </p:nvSpPr>
        <p:spPr>
          <a:xfrm>
            <a:off x="15915917" y="286530"/>
            <a:ext cx="1813985" cy="636824"/>
          </a:xfrm>
          <a:prstGeom prst="rect">
            <a:avLst/>
          </a:prstGeom>
          <a:blipFill>
            <a:blip r:embed="rId8">
              <a:extLst>
                <a:ext uri="{96DAC541-7B7A-43D3-8B79-37D633B846F1}">
                  <asvg:svgBlip xmlns:asvg="http://schemas.microsoft.com/office/drawing/2016/SVG/main" r:embed="rId9"/>
                </a:ext>
              </a:extLst>
            </a:blip>
            <a:stretch>
              <a:fillRect/>
            </a:stretch>
          </a:blipFill>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1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endParaRPr lang="nl-NL"/>
          </a:p>
        </p:txBody>
      </p:sp>
    </p:spTree>
    <p:extLst>
      <p:ext uri="{BB962C8B-B14F-4D97-AF65-F5344CB8AC3E}">
        <p14:creationId xmlns:p14="http://schemas.microsoft.com/office/powerpoint/2010/main" val="285905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249" name="Google Shape;249;p18"/>
          <p:cNvSpPr txBox="1"/>
          <p:nvPr/>
        </p:nvSpPr>
        <p:spPr>
          <a:xfrm>
            <a:off x="1370439" y="3808656"/>
            <a:ext cx="8855817"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Implementation details</a:t>
            </a:r>
            <a:endParaRPr dirty="0"/>
          </a:p>
        </p:txBody>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txBody>
          <a:bodyPr/>
          <a:lstStyle/>
          <a:p>
            <a:endParaRPr lang="en-IN"/>
          </a:p>
        </p:txBody>
      </p:sp>
      <p:grpSp>
        <p:nvGrpSpPr>
          <p:cNvPr id="251" name="Google Shape;251;p18"/>
          <p:cNvGrpSpPr/>
          <p:nvPr/>
        </p:nvGrpSpPr>
        <p:grpSpPr>
          <a:xfrm>
            <a:off x="1370439" y="7486254"/>
            <a:ext cx="388978" cy="388978"/>
            <a:chOff x="0" y="0"/>
            <a:chExt cx="812800" cy="812800"/>
          </a:xfrm>
        </p:grpSpPr>
        <p:sp>
          <p:nvSpPr>
            <p:cNvPr id="252" name="Google Shape;25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4" name="Google Shape;254;p18"/>
          <p:cNvSpPr/>
          <p:nvPr/>
        </p:nvSpPr>
        <p:spPr>
          <a:xfrm rot="-1759249">
            <a:off x="10701040" y="2693800"/>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txBody>
          <a:bodyPr/>
          <a:lstStyle/>
          <a:p>
            <a:endParaRPr lang="en-IN"/>
          </a:p>
        </p:txBody>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692001">
            <a:off x="7520752" y="709568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txBody>
          <a:bodyPr/>
          <a:lstStyle/>
          <a:p>
            <a:endParaRPr lang="en-IN"/>
          </a:p>
        </p:txBody>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txBody>
          <a:bodyPr/>
          <a:lstStyle/>
          <a:p>
            <a:endParaRPr lang="en-IN"/>
          </a:p>
        </p:txBody>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txBody>
          <a:bodyPr/>
          <a:lstStyle/>
          <a:p>
            <a:endParaRPr lang="en-IN"/>
          </a:p>
        </p:txBody>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9"/>
          <p:cNvGrpSpPr/>
          <p:nvPr/>
        </p:nvGrpSpPr>
        <p:grpSpPr>
          <a:xfrm>
            <a:off x="13317283" y="3159690"/>
            <a:ext cx="2217493" cy="2217493"/>
            <a:chOff x="0" y="0"/>
            <a:chExt cx="812800" cy="812800"/>
          </a:xfrm>
        </p:grpSpPr>
        <p:sp>
          <p:nvSpPr>
            <p:cNvPr id="286" name="Google Shape;28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p19"/>
          <p:cNvSpPr/>
          <p:nvPr/>
        </p:nvSpPr>
        <p:spPr>
          <a:xfrm>
            <a:off x="13481121" y="3159690"/>
            <a:ext cx="1889815" cy="1889815"/>
          </a:xfrm>
          <a:custGeom>
            <a:avLst/>
            <a:gdLst/>
            <a:ahLst/>
            <a:cxnLst/>
            <a:rect l="l" t="t" r="r" b="b"/>
            <a:pathLst>
              <a:path w="2519753" h="2519753" extrusionOk="0">
                <a:moveTo>
                  <a:pt x="0" y="0"/>
                </a:moveTo>
                <a:lnTo>
                  <a:pt x="2519754" y="0"/>
                </a:lnTo>
                <a:lnTo>
                  <a:pt x="2519754" y="2519753"/>
                </a:lnTo>
                <a:lnTo>
                  <a:pt x="0" y="2519753"/>
                </a:lnTo>
                <a:lnTo>
                  <a:pt x="0" y="0"/>
                </a:lnTo>
                <a:close/>
              </a:path>
            </a:pathLst>
          </a:custGeom>
          <a:blipFill rotWithShape="1">
            <a:blip r:embed="rId4">
              <a:alphaModFix/>
            </a:blip>
            <a:stretch>
              <a:fillRect/>
            </a:stretch>
          </a:blipFill>
          <a:ln>
            <a:noFill/>
          </a:ln>
        </p:spPr>
        <p:txBody>
          <a:bodyPr/>
          <a:lstStyle/>
          <a:p>
            <a:endParaRPr lang="en-IN"/>
          </a:p>
        </p:txBody>
      </p:sp>
      <p:sp>
        <p:nvSpPr>
          <p:cNvPr id="289" name="Google Shape;289;p19"/>
          <p:cNvSpPr/>
          <p:nvPr/>
        </p:nvSpPr>
        <p:spPr>
          <a:xfrm>
            <a:off x="14249221"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785158" y="6685679"/>
            <a:ext cx="32442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Add a main point</a:t>
            </a:r>
            <a:endParaRPr sz="3500">
              <a:latin typeface="Slabo 27px"/>
              <a:ea typeface="Slabo 27px"/>
              <a:cs typeface="Slabo 27px"/>
              <a:sym typeface="Slabo 27px"/>
            </a:endParaRPr>
          </a:p>
        </p:txBody>
      </p:sp>
      <p:sp>
        <p:nvSpPr>
          <p:cNvPr id="291" name="Google Shape;291;p19"/>
          <p:cNvSpPr txBox="1"/>
          <p:nvPr/>
        </p:nvSpPr>
        <p:spPr>
          <a:xfrm>
            <a:off x="6003913" y="7518962"/>
            <a:ext cx="2892900" cy="682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063" b="0" i="0" u="none" strike="noStrike" cap="none">
                <a:solidFill>
                  <a:srgbClr val="FFFFFF"/>
                </a:solidFill>
                <a:latin typeface="Arial"/>
                <a:ea typeface="Arial"/>
                <a:cs typeface="Arial"/>
                <a:sym typeface="Arial"/>
              </a:rPr>
              <a:t>Elaborate on what you want to discuss. </a:t>
            </a:r>
            <a:endParaRPr/>
          </a:p>
        </p:txBody>
      </p:sp>
      <p:grpSp>
        <p:nvGrpSpPr>
          <p:cNvPr id="292" name="Google Shape;292;p19"/>
          <p:cNvGrpSpPr/>
          <p:nvPr/>
        </p:nvGrpSpPr>
        <p:grpSpPr>
          <a:xfrm>
            <a:off x="9636573" y="3186713"/>
            <a:ext cx="2217493" cy="2217493"/>
            <a:chOff x="0" y="0"/>
            <a:chExt cx="812800" cy="812800"/>
          </a:xfrm>
        </p:grpSpPr>
        <p:sp>
          <p:nvSpPr>
            <p:cNvPr id="293" name="Google Shape;29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5" name="Google Shape;295;p19"/>
          <p:cNvSpPr/>
          <p:nvPr/>
        </p:nvSpPr>
        <p:spPr>
          <a:xfrm>
            <a:off x="9935567" y="3485708"/>
            <a:ext cx="1619504" cy="1619504"/>
          </a:xfrm>
          <a:custGeom>
            <a:avLst/>
            <a:gdLst/>
            <a:ahLst/>
            <a:cxnLst/>
            <a:rect l="l" t="t" r="r" b="b"/>
            <a:pathLst>
              <a:path w="2159339" h="2159339" extrusionOk="0">
                <a:moveTo>
                  <a:pt x="0" y="0"/>
                </a:moveTo>
                <a:lnTo>
                  <a:pt x="2159339" y="0"/>
                </a:lnTo>
                <a:lnTo>
                  <a:pt x="2159339" y="2159338"/>
                </a:lnTo>
                <a:lnTo>
                  <a:pt x="0" y="2159338"/>
                </a:lnTo>
                <a:lnTo>
                  <a:pt x="0" y="0"/>
                </a:lnTo>
                <a:close/>
              </a:path>
            </a:pathLst>
          </a:custGeom>
          <a:blipFill rotWithShape="1">
            <a:blip r:embed="rId5">
              <a:alphaModFix/>
            </a:blip>
            <a:stretch>
              <a:fillRect/>
            </a:stretch>
          </a:blipFill>
          <a:ln>
            <a:noFill/>
          </a:ln>
        </p:spPr>
        <p:txBody>
          <a:bodyPr/>
          <a:lstStyle/>
          <a:p>
            <a:endParaRPr lang="en-IN"/>
          </a:p>
        </p:txBody>
      </p:sp>
      <p:grpSp>
        <p:nvGrpSpPr>
          <p:cNvPr id="296" name="Google Shape;296;p19"/>
          <p:cNvGrpSpPr/>
          <p:nvPr/>
        </p:nvGrpSpPr>
        <p:grpSpPr>
          <a:xfrm>
            <a:off x="5955863" y="3186713"/>
            <a:ext cx="2217493" cy="2217493"/>
            <a:chOff x="0" y="0"/>
            <a:chExt cx="812800" cy="812800"/>
          </a:xfrm>
        </p:grpSpPr>
        <p:sp>
          <p:nvSpPr>
            <p:cNvPr id="297" name="Google Shape;29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9" name="Google Shape;299;p19"/>
          <p:cNvSpPr/>
          <p:nvPr/>
        </p:nvSpPr>
        <p:spPr>
          <a:xfrm>
            <a:off x="6098550" y="3329400"/>
            <a:ext cx="1932118" cy="1932118"/>
          </a:xfrm>
          <a:custGeom>
            <a:avLst/>
            <a:gdLst/>
            <a:ahLst/>
            <a:cxnLst/>
            <a:rect l="l" t="t" r="r" b="b"/>
            <a:pathLst>
              <a:path w="2576157" h="2576157" extrusionOk="0">
                <a:moveTo>
                  <a:pt x="0" y="0"/>
                </a:moveTo>
                <a:lnTo>
                  <a:pt x="2576157" y="0"/>
                </a:lnTo>
                <a:lnTo>
                  <a:pt x="2576157" y="2576158"/>
                </a:lnTo>
                <a:lnTo>
                  <a:pt x="0" y="2576158"/>
                </a:lnTo>
                <a:lnTo>
                  <a:pt x="0" y="0"/>
                </a:lnTo>
                <a:close/>
              </a:path>
            </a:pathLst>
          </a:custGeom>
          <a:blipFill rotWithShape="1">
            <a:blip r:embed="rId6">
              <a:alphaModFix/>
            </a:blip>
            <a:stretch>
              <a:fillRect/>
            </a:stretch>
          </a:blipFill>
          <a:ln>
            <a:noFill/>
          </a:ln>
        </p:spPr>
        <p:txBody>
          <a:bodyPr/>
          <a:lstStyle/>
          <a:p>
            <a:endParaRPr lang="en-IN"/>
          </a:p>
        </p:txBody>
      </p:sp>
      <p:grpSp>
        <p:nvGrpSpPr>
          <p:cNvPr id="300" name="Google Shape;300;p19"/>
          <p:cNvGrpSpPr/>
          <p:nvPr/>
        </p:nvGrpSpPr>
        <p:grpSpPr>
          <a:xfrm>
            <a:off x="1966570" y="3186713"/>
            <a:ext cx="2217493" cy="2217493"/>
            <a:chOff x="0" y="0"/>
            <a:chExt cx="812800" cy="812800"/>
          </a:xfrm>
        </p:grpSpPr>
        <p:sp>
          <p:nvSpPr>
            <p:cNvPr id="301" name="Google Shape;30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303;p19"/>
          <p:cNvSpPr/>
          <p:nvPr/>
        </p:nvSpPr>
        <p:spPr>
          <a:xfrm>
            <a:off x="2254067" y="3474210"/>
            <a:ext cx="1642499" cy="1642499"/>
          </a:xfrm>
          <a:custGeom>
            <a:avLst/>
            <a:gdLst/>
            <a:ahLst/>
            <a:cxnLst/>
            <a:rect l="l" t="t" r="r" b="b"/>
            <a:pathLst>
              <a:path w="2189998" h="2189998" extrusionOk="0">
                <a:moveTo>
                  <a:pt x="0" y="0"/>
                </a:moveTo>
                <a:lnTo>
                  <a:pt x="2189998" y="0"/>
                </a:lnTo>
                <a:lnTo>
                  <a:pt x="2189998" y="2189998"/>
                </a:lnTo>
                <a:lnTo>
                  <a:pt x="0" y="2189998"/>
                </a:lnTo>
                <a:lnTo>
                  <a:pt x="0" y="0"/>
                </a:lnTo>
                <a:close/>
              </a:path>
            </a:pathLst>
          </a:custGeom>
          <a:blipFill rotWithShape="1">
            <a:blip r:embed="rId7">
              <a:alphaModFix/>
            </a:blip>
            <a:stretch>
              <a:fillRect/>
            </a:stretch>
          </a:blipFill>
          <a:ln>
            <a:noFill/>
          </a:ln>
        </p:spPr>
        <p:txBody>
          <a:bodyPr/>
          <a:lstStyle/>
          <a:p>
            <a:endParaRPr lang="en-IN"/>
          </a:p>
        </p:txBody>
      </p:sp>
      <p:sp>
        <p:nvSpPr>
          <p:cNvPr id="304" name="Google Shape;304;p19"/>
          <p:cNvSpPr txBox="1"/>
          <p:nvPr/>
        </p:nvSpPr>
        <p:spPr>
          <a:xfrm>
            <a:off x="2075660" y="6682271"/>
            <a:ext cx="32442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Add a main point</a:t>
            </a:r>
            <a:endParaRPr sz="3500">
              <a:latin typeface="Slabo 27px"/>
              <a:ea typeface="Slabo 27px"/>
              <a:cs typeface="Slabo 27px"/>
              <a:sym typeface="Slabo 27px"/>
            </a:endParaRPr>
          </a:p>
        </p:txBody>
      </p:sp>
      <p:sp>
        <p:nvSpPr>
          <p:cNvPr id="305" name="Google Shape;305;p19"/>
          <p:cNvSpPr txBox="1"/>
          <p:nvPr/>
        </p:nvSpPr>
        <p:spPr>
          <a:xfrm>
            <a:off x="2251289" y="7518952"/>
            <a:ext cx="2892900" cy="762000"/>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2063" b="0" i="0" u="none" strike="noStrike" cap="none">
                <a:solidFill>
                  <a:srgbClr val="FFFFFF"/>
                </a:solidFill>
                <a:latin typeface="Arial"/>
                <a:ea typeface="Arial"/>
                <a:cs typeface="Arial"/>
                <a:sym typeface="Arial"/>
              </a:rPr>
              <a:t>Elaborate on what you want to discuss. </a:t>
            </a:r>
            <a:endParaRPr/>
          </a:p>
        </p:txBody>
      </p:sp>
      <p:sp>
        <p:nvSpPr>
          <p:cNvPr id="306" name="Google Shape;306;p19"/>
          <p:cNvSpPr txBox="1"/>
          <p:nvPr/>
        </p:nvSpPr>
        <p:spPr>
          <a:xfrm>
            <a:off x="9431811" y="6685679"/>
            <a:ext cx="32442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Add a main point</a:t>
            </a:r>
            <a:endParaRPr sz="3500">
              <a:latin typeface="Slabo 27px"/>
              <a:ea typeface="Slabo 27px"/>
              <a:cs typeface="Slabo 27px"/>
              <a:sym typeface="Slabo 27px"/>
            </a:endParaRPr>
          </a:p>
        </p:txBody>
      </p:sp>
      <p:sp>
        <p:nvSpPr>
          <p:cNvPr id="307" name="Google Shape;307;p19"/>
          <p:cNvSpPr txBox="1"/>
          <p:nvPr/>
        </p:nvSpPr>
        <p:spPr>
          <a:xfrm>
            <a:off x="9607440" y="7558562"/>
            <a:ext cx="2892900" cy="682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063" b="0" i="0" u="none" strike="noStrike" cap="none">
                <a:solidFill>
                  <a:srgbClr val="FFFFFF"/>
                </a:solidFill>
                <a:latin typeface="Arial"/>
                <a:ea typeface="Arial"/>
                <a:cs typeface="Arial"/>
                <a:sym typeface="Arial"/>
              </a:rPr>
              <a:t>Elaborate on what you want to discuss. </a:t>
            </a:r>
            <a:endParaRPr/>
          </a:p>
        </p:txBody>
      </p:sp>
      <p:sp>
        <p:nvSpPr>
          <p:cNvPr id="308" name="Google Shape;308;p19"/>
          <p:cNvSpPr txBox="1"/>
          <p:nvPr/>
        </p:nvSpPr>
        <p:spPr>
          <a:xfrm>
            <a:off x="13078448" y="6709321"/>
            <a:ext cx="32442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Add a main point</a:t>
            </a:r>
            <a:endParaRPr sz="3500">
              <a:latin typeface="Slabo 27px"/>
              <a:ea typeface="Slabo 27px"/>
              <a:cs typeface="Slabo 27px"/>
              <a:sym typeface="Slabo 27px"/>
            </a:endParaRPr>
          </a:p>
        </p:txBody>
      </p:sp>
      <p:sp>
        <p:nvSpPr>
          <p:cNvPr id="309" name="Google Shape;309;p19"/>
          <p:cNvSpPr txBox="1"/>
          <p:nvPr/>
        </p:nvSpPr>
        <p:spPr>
          <a:xfrm>
            <a:off x="13254103" y="7558552"/>
            <a:ext cx="2892900" cy="682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063" b="0" i="0" u="none" strike="noStrike" cap="none">
                <a:solidFill>
                  <a:srgbClr val="FFFFFF"/>
                </a:solidFill>
                <a:latin typeface="Arial"/>
                <a:ea typeface="Arial"/>
                <a:cs typeface="Arial"/>
                <a:sym typeface="Arial"/>
              </a:rPr>
              <a:t>Elaborate on what you want to discuss. </a:t>
            </a:r>
            <a:endParaRPr/>
          </a:p>
        </p:txBody>
      </p:sp>
      <p:sp>
        <p:nvSpPr>
          <p:cNvPr id="310" name="Google Shape;310;p19"/>
          <p:cNvSpPr txBox="1"/>
          <p:nvPr/>
        </p:nvSpPr>
        <p:spPr>
          <a:xfrm>
            <a:off x="1028700" y="1028700"/>
            <a:ext cx="16230600"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Add a Timeline Page</a:t>
            </a:r>
            <a:endParaRPr/>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a:off x="14999110" y="4458569"/>
            <a:ext cx="179141" cy="179141"/>
            <a:chOff x="0" y="0"/>
            <a:chExt cx="812800" cy="812800"/>
          </a:xfrm>
        </p:grpSpPr>
        <p:sp>
          <p:nvSpPr>
            <p:cNvPr id="315" name="Google Shape;31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l="1189" r="1188"/>
          <a:stretch/>
        </p:blipFill>
        <p:spPr>
          <a:xfrm>
            <a:off x="11593097" y="0"/>
            <a:ext cx="6694903" cy="10287000"/>
          </a:xfrm>
          <a:prstGeom prst="rect">
            <a:avLst/>
          </a:prstGeom>
          <a:noFill/>
          <a:ln>
            <a:noFill/>
          </a:ln>
        </p:spPr>
      </p:pic>
      <p:sp>
        <p:nvSpPr>
          <p:cNvPr id="356" name="Google Shape;356;p21"/>
          <p:cNvSpPr txBox="1"/>
          <p:nvPr/>
        </p:nvSpPr>
        <p:spPr>
          <a:xfrm>
            <a:off x="1028700" y="1028700"/>
            <a:ext cx="7551196"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Our Services</a:t>
            </a:r>
            <a:endParaRPr/>
          </a:p>
        </p:txBody>
      </p:sp>
      <p:sp>
        <p:nvSpPr>
          <p:cNvPr id="357" name="Google Shape;357;p21"/>
          <p:cNvSpPr txBox="1"/>
          <p:nvPr/>
        </p:nvSpPr>
        <p:spPr>
          <a:xfrm>
            <a:off x="1612366" y="3055459"/>
            <a:ext cx="38709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Service One</a:t>
            </a:r>
            <a:endParaRPr>
              <a:latin typeface="Slabo 27px"/>
              <a:ea typeface="Slabo 27px"/>
              <a:cs typeface="Slabo 27px"/>
              <a:sym typeface="Slabo 27px"/>
            </a:endParaRPr>
          </a:p>
        </p:txBody>
      </p:sp>
      <p:sp>
        <p:nvSpPr>
          <p:cNvPr id="358" name="Google Shape;358;p21"/>
          <p:cNvSpPr txBox="1"/>
          <p:nvPr/>
        </p:nvSpPr>
        <p:spPr>
          <a:xfrm>
            <a:off x="6867660" y="3055459"/>
            <a:ext cx="40329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Service Two</a:t>
            </a:r>
            <a:endParaRPr>
              <a:latin typeface="Slabo 27px"/>
              <a:ea typeface="Slabo 27px"/>
              <a:cs typeface="Slabo 27px"/>
              <a:sym typeface="Slabo 27px"/>
            </a:endParaRPr>
          </a:p>
        </p:txBody>
      </p:sp>
      <p:sp>
        <p:nvSpPr>
          <p:cNvPr id="359" name="Google Shape;359;p21"/>
          <p:cNvSpPr txBox="1"/>
          <p:nvPr/>
        </p:nvSpPr>
        <p:spPr>
          <a:xfrm>
            <a:off x="1612366" y="6048655"/>
            <a:ext cx="41592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Service Three</a:t>
            </a:r>
            <a:endParaRPr>
              <a:latin typeface="Slabo 27px"/>
              <a:ea typeface="Slabo 27px"/>
              <a:cs typeface="Slabo 27px"/>
              <a:sym typeface="Slabo 27px"/>
            </a:endParaRPr>
          </a:p>
        </p:txBody>
      </p:sp>
      <p:sp>
        <p:nvSpPr>
          <p:cNvPr id="360" name="Google Shape;360;p21"/>
          <p:cNvSpPr txBox="1"/>
          <p:nvPr/>
        </p:nvSpPr>
        <p:spPr>
          <a:xfrm>
            <a:off x="6867660" y="6048655"/>
            <a:ext cx="40329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Service Four</a:t>
            </a:r>
            <a:endParaRPr>
              <a:latin typeface="Slabo 27px"/>
              <a:ea typeface="Slabo 27px"/>
              <a:cs typeface="Slabo 27px"/>
              <a:sym typeface="Slabo 27px"/>
            </a:endParaRPr>
          </a:p>
        </p:txBody>
      </p:sp>
      <p:sp>
        <p:nvSpPr>
          <p:cNvPr id="361" name="Google Shape;361;p21"/>
          <p:cNvSpPr txBox="1"/>
          <p:nvPr/>
        </p:nvSpPr>
        <p:spPr>
          <a:xfrm>
            <a:off x="1612366" y="3798341"/>
            <a:ext cx="3544200" cy="79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362" name="Google Shape;362;p21"/>
          <p:cNvSpPr txBox="1"/>
          <p:nvPr/>
        </p:nvSpPr>
        <p:spPr>
          <a:xfrm>
            <a:off x="6867660" y="3798341"/>
            <a:ext cx="3467100" cy="79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363" name="Google Shape;363;p21"/>
          <p:cNvSpPr txBox="1"/>
          <p:nvPr/>
        </p:nvSpPr>
        <p:spPr>
          <a:xfrm>
            <a:off x="1612366" y="6791537"/>
            <a:ext cx="3544200" cy="79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364" name="Google Shape;364;p21"/>
          <p:cNvSpPr txBox="1"/>
          <p:nvPr/>
        </p:nvSpPr>
        <p:spPr>
          <a:xfrm>
            <a:off x="6867660" y="6791537"/>
            <a:ext cx="3467100" cy="79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dirty="0">
                <a:solidFill>
                  <a:srgbClr val="FFFFFF"/>
                </a:solidFill>
                <a:latin typeface="Arial"/>
                <a:ea typeface="Arial"/>
                <a:cs typeface="Arial"/>
                <a:sym typeface="Arial"/>
              </a:rPr>
              <a:t>Elaborate on what you want to discuss. </a:t>
            </a:r>
            <a:endParaRPr dirty="0"/>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txBody>
          <a:bodyPr/>
          <a:lstStyle/>
          <a:p>
            <a:endParaRPr lang="en-IN"/>
          </a:p>
        </p:txBody>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txBody>
          <a:bodyPr/>
          <a:lstStyle/>
          <a:p>
            <a:endParaRPr lang="en-IN"/>
          </a:p>
        </p:txBody>
      </p:sp>
      <p:sp>
        <p:nvSpPr>
          <p:cNvPr id="367" name="Google Shape;367;p21"/>
          <p:cNvSpPr/>
          <p:nvPr/>
        </p:nvSpPr>
        <p:spPr>
          <a:xfrm rot="8161676">
            <a:off x="9099465" y="-3002079"/>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txBody>
          <a:bodyPr/>
          <a:lstStyle/>
          <a:p>
            <a:endParaRPr lang="en-IN"/>
          </a:p>
        </p:txBody>
      </p:sp>
      <p:sp>
        <p:nvSpPr>
          <p:cNvPr id="368" name="Google Shape;368;p21"/>
          <p:cNvSpPr/>
          <p:nvPr/>
        </p:nvSpPr>
        <p:spPr>
          <a:xfrm>
            <a:off x="1028700" y="3121481"/>
            <a:ext cx="439455" cy="439455"/>
          </a:xfrm>
          <a:custGeom>
            <a:avLst/>
            <a:gdLst/>
            <a:ahLst/>
            <a:cxnLst/>
            <a:rect l="l" t="t" r="r" b="b"/>
            <a:pathLst>
              <a:path w="439455" h="439455" extrusionOk="0">
                <a:moveTo>
                  <a:pt x="0" y="0"/>
                </a:moveTo>
                <a:lnTo>
                  <a:pt x="439455" y="0"/>
                </a:lnTo>
                <a:lnTo>
                  <a:pt x="439455" y="439456"/>
                </a:lnTo>
                <a:lnTo>
                  <a:pt x="0" y="439456"/>
                </a:lnTo>
                <a:lnTo>
                  <a:pt x="0" y="0"/>
                </a:lnTo>
                <a:close/>
              </a:path>
            </a:pathLst>
          </a:custGeom>
          <a:blipFill rotWithShape="1">
            <a:blip r:embed="rId6">
              <a:alphaModFix/>
            </a:blip>
            <a:stretch>
              <a:fillRect/>
            </a:stretch>
          </a:blipFill>
          <a:ln>
            <a:noFill/>
          </a:ln>
        </p:spPr>
        <p:txBody>
          <a:bodyPr/>
          <a:lstStyle/>
          <a:p>
            <a:endParaRPr lang="en-IN"/>
          </a:p>
        </p:txBody>
      </p:sp>
      <p:sp>
        <p:nvSpPr>
          <p:cNvPr id="369" name="Google Shape;369;p21"/>
          <p:cNvSpPr/>
          <p:nvPr/>
        </p:nvSpPr>
        <p:spPr>
          <a:xfrm>
            <a:off x="6204434" y="307450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IN"/>
          </a:p>
        </p:txBody>
      </p:sp>
      <p:sp>
        <p:nvSpPr>
          <p:cNvPr id="370" name="Google Shape;370;p21"/>
          <p:cNvSpPr/>
          <p:nvPr/>
        </p:nvSpPr>
        <p:spPr>
          <a:xfrm>
            <a:off x="6204434" y="6161650"/>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IN"/>
          </a:p>
        </p:txBody>
      </p:sp>
      <p:sp>
        <p:nvSpPr>
          <p:cNvPr id="371" name="Google Shape;371;p21"/>
          <p:cNvSpPr/>
          <p:nvPr/>
        </p:nvSpPr>
        <p:spPr>
          <a:xfrm>
            <a:off x="1028700" y="6114678"/>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txBody>
          <a:bodyPr/>
          <a:lstStyle/>
          <a:p>
            <a:endParaRPr lang="en-IN"/>
          </a:p>
        </p:txBody>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pic>
        <p:nvPicPr>
          <p:cNvPr id="382" name="Google Shape;382;p22"/>
          <p:cNvPicPr preferRelativeResize="0"/>
          <p:nvPr/>
        </p:nvPicPr>
        <p:blipFill rotWithShape="1">
          <a:blip r:embed="rId3">
            <a:alphaModFix/>
          </a:blip>
          <a:srcRect l="33600" r="10235"/>
          <a:stretch/>
        </p:blipFill>
        <p:spPr>
          <a:xfrm>
            <a:off x="9621747" y="0"/>
            <a:ext cx="8666253" cy="10287000"/>
          </a:xfrm>
          <a:prstGeom prst="rect">
            <a:avLst/>
          </a:prstGeom>
          <a:noFill/>
          <a:ln>
            <a:noFill/>
          </a:ln>
        </p:spPr>
      </p:pic>
      <p:sp>
        <p:nvSpPr>
          <p:cNvPr id="383" name="Google Shape;383;p22"/>
          <p:cNvSpPr txBox="1"/>
          <p:nvPr/>
        </p:nvSpPr>
        <p:spPr>
          <a:xfrm>
            <a:off x="1028700" y="1851451"/>
            <a:ext cx="7321346"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Your Project</a:t>
            </a:r>
            <a:endParaRPr/>
          </a:p>
        </p:txBody>
      </p:sp>
      <p:sp>
        <p:nvSpPr>
          <p:cNvPr id="384" name="Google Shape;384;p22"/>
          <p:cNvSpPr txBox="1"/>
          <p:nvPr/>
        </p:nvSpPr>
        <p:spPr>
          <a:xfrm>
            <a:off x="1028700" y="8230389"/>
            <a:ext cx="5492628" cy="83439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YEAR: 2022</a:t>
            </a:r>
            <a:endParaRPr/>
          </a:p>
          <a:p>
            <a:pPr marL="0" marR="0" lvl="0" indent="0" algn="l"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ROLE: WRITE YOUR ROLE</a:t>
            </a:r>
            <a:endParaRPr/>
          </a:p>
        </p:txBody>
      </p:sp>
      <p:sp>
        <p:nvSpPr>
          <p:cNvPr id="385" name="Google Shape;385;p22"/>
          <p:cNvSpPr txBox="1"/>
          <p:nvPr/>
        </p:nvSpPr>
        <p:spPr>
          <a:xfrm>
            <a:off x="1028700" y="3508801"/>
            <a:ext cx="7489500" cy="2068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It serves a variety of purposes, making presentations powerful tools for convincing and teaching.</a:t>
            </a:r>
            <a:endParaRPr/>
          </a:p>
        </p:txBody>
      </p:sp>
      <p:sp>
        <p:nvSpPr>
          <p:cNvPr id="386" name="Google Shape;386;p22"/>
          <p:cNvSpPr/>
          <p:nvPr/>
        </p:nvSpPr>
        <p:spPr>
          <a:xfrm rot="10629245">
            <a:off x="15180795" y="7317285"/>
            <a:ext cx="3645359" cy="3494988"/>
          </a:xfrm>
          <a:custGeom>
            <a:avLst/>
            <a:gdLst/>
            <a:ahLst/>
            <a:cxnLst/>
            <a:rect l="l" t="t" r="r" b="b"/>
            <a:pathLst>
              <a:path w="3645359" h="3494988" extrusionOk="0">
                <a:moveTo>
                  <a:pt x="0" y="0"/>
                </a:moveTo>
                <a:lnTo>
                  <a:pt x="3645359" y="0"/>
                </a:lnTo>
                <a:lnTo>
                  <a:pt x="3645359" y="3494988"/>
                </a:lnTo>
                <a:lnTo>
                  <a:pt x="0" y="3494988"/>
                </a:lnTo>
                <a:lnTo>
                  <a:pt x="0" y="0"/>
                </a:lnTo>
                <a:close/>
              </a:path>
            </a:pathLst>
          </a:custGeom>
          <a:blipFill rotWithShape="1">
            <a:blip r:embed="rId4">
              <a:alphaModFix/>
            </a:blip>
            <a:stretch>
              <a:fillRect/>
            </a:stretch>
          </a:blipFill>
          <a:ln>
            <a:noFill/>
          </a:ln>
        </p:spPr>
        <p:txBody>
          <a:bodyPr/>
          <a:lstStyle/>
          <a:p>
            <a:endParaRPr lang="en-IN"/>
          </a:p>
        </p:txBody>
      </p:sp>
      <p:sp>
        <p:nvSpPr>
          <p:cNvPr id="387" name="Google Shape;387;p22"/>
          <p:cNvSpPr/>
          <p:nvPr/>
        </p:nvSpPr>
        <p:spPr>
          <a:xfrm rot="1179566">
            <a:off x="-552514" y="-1188109"/>
            <a:ext cx="3645359" cy="3494988"/>
          </a:xfrm>
          <a:custGeom>
            <a:avLst/>
            <a:gdLst/>
            <a:ahLst/>
            <a:cxnLst/>
            <a:rect l="l" t="t" r="r" b="b"/>
            <a:pathLst>
              <a:path w="3645359" h="3494988" extrusionOk="0">
                <a:moveTo>
                  <a:pt x="0" y="0"/>
                </a:moveTo>
                <a:lnTo>
                  <a:pt x="3645359" y="0"/>
                </a:lnTo>
                <a:lnTo>
                  <a:pt x="3645359" y="3494989"/>
                </a:lnTo>
                <a:lnTo>
                  <a:pt x="0" y="3494989"/>
                </a:lnTo>
                <a:lnTo>
                  <a:pt x="0" y="0"/>
                </a:lnTo>
                <a:close/>
              </a:path>
            </a:pathLst>
          </a:custGeom>
          <a:blipFill rotWithShape="1">
            <a:blip r:embed="rId4">
              <a:alphaModFix/>
            </a:blip>
            <a:stretch>
              <a:fillRect/>
            </a:stretch>
          </a:blipFill>
          <a:ln>
            <a:noFill/>
          </a:ln>
        </p:spPr>
        <p:txBody>
          <a:bodyPr/>
          <a:lstStyle/>
          <a:p>
            <a:endParaRPr lang="en-IN"/>
          </a:p>
        </p:txBody>
      </p:sp>
      <p:sp>
        <p:nvSpPr>
          <p:cNvPr id="388" name="Google Shape;388;p22"/>
          <p:cNvSpPr/>
          <p:nvPr/>
        </p:nvSpPr>
        <p:spPr>
          <a:xfrm rot="-898220">
            <a:off x="8175193" y="7508736"/>
            <a:ext cx="1711656" cy="1557607"/>
          </a:xfrm>
          <a:custGeom>
            <a:avLst/>
            <a:gdLst/>
            <a:ahLst/>
            <a:cxnLst/>
            <a:rect l="l" t="t" r="r" b="b"/>
            <a:pathLst>
              <a:path w="1711656" h="1557607" extrusionOk="0">
                <a:moveTo>
                  <a:pt x="0" y="0"/>
                </a:moveTo>
                <a:lnTo>
                  <a:pt x="1711656" y="0"/>
                </a:lnTo>
                <a:lnTo>
                  <a:pt x="1711656" y="1557607"/>
                </a:lnTo>
                <a:lnTo>
                  <a:pt x="0" y="1557607"/>
                </a:lnTo>
                <a:lnTo>
                  <a:pt x="0" y="0"/>
                </a:lnTo>
                <a:close/>
              </a:path>
            </a:pathLst>
          </a:custGeom>
          <a:blipFill rotWithShape="1">
            <a:blip r:embed="rId5">
              <a:alphaModFix/>
            </a:blip>
            <a:stretch>
              <a:fillRect/>
            </a:stretch>
          </a:blipFill>
          <a:ln>
            <a:noFill/>
          </a:ln>
        </p:spPr>
        <p:txBody>
          <a:bodyPr/>
          <a:lstStyle/>
          <a:p>
            <a:endParaRPr lang="en-IN"/>
          </a:p>
        </p:txBody>
      </p:sp>
      <p:sp>
        <p:nvSpPr>
          <p:cNvPr id="389" name="Google Shape;389;p22"/>
          <p:cNvSpPr/>
          <p:nvPr/>
        </p:nvSpPr>
        <p:spPr>
          <a:xfrm rot="-264846">
            <a:off x="9181988" y="5701024"/>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txBody>
          <a:bodyPr/>
          <a:lstStyle/>
          <a:p>
            <a:endParaRPr lang="en-IN"/>
          </a:p>
        </p:txBody>
      </p:sp>
      <p:sp>
        <p:nvSpPr>
          <p:cNvPr id="390" name="Google Shape;390;p22"/>
          <p:cNvSpPr/>
          <p:nvPr/>
        </p:nvSpPr>
        <p:spPr>
          <a:xfrm rot="-6420736">
            <a:off x="6705880" y="7579425"/>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txBody>
          <a:bodyPr/>
          <a:lstStyle/>
          <a:p>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txBody>
          <a:bodyPr/>
          <a:lstStyle/>
          <a:p>
            <a:endParaRPr lang="en-IN"/>
          </a:p>
        </p:txBody>
      </p:sp>
      <p:pic>
        <p:nvPicPr>
          <p:cNvPr id="397" name="Google Shape;397;p23"/>
          <p:cNvPicPr preferRelativeResize="0"/>
          <p:nvPr/>
        </p:nvPicPr>
        <p:blipFill rotWithShape="1">
          <a:blip r:embed="rId5">
            <a:alphaModFix/>
          </a:blip>
          <a:srcRect l="17486" r="13059"/>
          <a:stretch/>
        </p:blipFill>
        <p:spPr>
          <a:xfrm>
            <a:off x="0" y="4489373"/>
            <a:ext cx="6032500" cy="5797627"/>
          </a:xfrm>
          <a:prstGeom prst="rect">
            <a:avLst/>
          </a:prstGeom>
          <a:noFill/>
          <a:ln>
            <a:noFill/>
          </a:ln>
        </p:spPr>
      </p:pic>
      <p:pic>
        <p:nvPicPr>
          <p:cNvPr id="398" name="Google Shape;398;p23"/>
          <p:cNvPicPr preferRelativeResize="0"/>
          <p:nvPr/>
        </p:nvPicPr>
        <p:blipFill rotWithShape="1">
          <a:blip r:embed="rId6">
            <a:alphaModFix/>
          </a:blip>
          <a:srcRect t="10856" b="10855"/>
          <a:stretch/>
        </p:blipFill>
        <p:spPr>
          <a:xfrm>
            <a:off x="6127750" y="4489373"/>
            <a:ext cx="6032500" cy="5797627"/>
          </a:xfrm>
          <a:prstGeom prst="rect">
            <a:avLst/>
          </a:prstGeom>
          <a:noFill/>
          <a:ln>
            <a:noFill/>
          </a:ln>
        </p:spPr>
      </p:pic>
      <p:pic>
        <p:nvPicPr>
          <p:cNvPr id="399" name="Google Shape;399;p23"/>
          <p:cNvPicPr preferRelativeResize="0"/>
          <p:nvPr/>
        </p:nvPicPr>
        <p:blipFill rotWithShape="1">
          <a:blip r:embed="rId7">
            <a:alphaModFix/>
          </a:blip>
          <a:srcRect l="15316" r="15315"/>
          <a:stretch/>
        </p:blipFill>
        <p:spPr>
          <a:xfrm>
            <a:off x="12255500" y="4489373"/>
            <a:ext cx="6032500" cy="5797627"/>
          </a:xfrm>
          <a:prstGeom prst="rect">
            <a:avLst/>
          </a:prstGeom>
          <a:noFill/>
          <a:ln>
            <a:noFill/>
          </a:ln>
        </p:spPr>
      </p:pic>
      <p:sp>
        <p:nvSpPr>
          <p:cNvPr id="400" name="Google Shape;400;p23"/>
          <p:cNvSpPr txBox="1"/>
          <p:nvPr/>
        </p:nvSpPr>
        <p:spPr>
          <a:xfrm>
            <a:off x="3749132" y="1028700"/>
            <a:ext cx="9483593" cy="12192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Gallery Image</a:t>
            </a:r>
            <a:endParaRPr/>
          </a:p>
        </p:txBody>
      </p:sp>
      <p:sp>
        <p:nvSpPr>
          <p:cNvPr id="401" name="Google Shape;401;p23"/>
          <p:cNvSpPr txBox="1"/>
          <p:nvPr/>
        </p:nvSpPr>
        <p:spPr>
          <a:xfrm>
            <a:off x="3482228" y="2474928"/>
            <a:ext cx="11323500" cy="461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FFF"/>
                </a:solidFill>
                <a:latin typeface="Arial"/>
                <a:ea typeface="Arial"/>
                <a:cs typeface="Arial"/>
                <a:sym typeface="Arial"/>
              </a:rPr>
              <a:t>What can you say about your projects? Share it here!</a:t>
            </a:r>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txBody>
          <a:bodyPr/>
          <a:lstStyle/>
          <a:p>
            <a:endParaRPr lang="en-IN"/>
          </a:p>
        </p:txBody>
      </p:sp>
      <p:sp>
        <p:nvSpPr>
          <p:cNvPr id="419" name="Google Shape;419;p24"/>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en-IN"/>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txBody>
          <a:bodyPr/>
          <a:lstStyle/>
          <a:p>
            <a:endParaRPr lang="en-IN"/>
          </a:p>
        </p:txBody>
      </p:sp>
      <p:grpSp>
        <p:nvGrpSpPr>
          <p:cNvPr id="421" name="Google Shape;421;p24"/>
          <p:cNvGrpSpPr/>
          <p:nvPr/>
        </p:nvGrpSpPr>
        <p:grpSpPr>
          <a:xfrm>
            <a:off x="11633425" y="2750936"/>
            <a:ext cx="3683327" cy="5095442"/>
            <a:chOff x="0" y="-47625"/>
            <a:chExt cx="970094" cy="1342009"/>
          </a:xfrm>
        </p:grpSpPr>
        <p:sp>
          <p:nvSpPr>
            <p:cNvPr id="422" name="Google Shape;422;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4"/>
          <p:cNvGrpSpPr/>
          <p:nvPr/>
        </p:nvGrpSpPr>
        <p:grpSpPr>
          <a:xfrm>
            <a:off x="7406692" y="2750936"/>
            <a:ext cx="3683327" cy="5095442"/>
            <a:chOff x="0" y="-47625"/>
            <a:chExt cx="970094" cy="1342009"/>
          </a:xfrm>
        </p:grpSpPr>
        <p:sp>
          <p:nvSpPr>
            <p:cNvPr id="425" name="Google Shape;425;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27" name="Google Shape;427;p24"/>
          <p:cNvCxnSpPr/>
          <p:nvPr/>
        </p:nvCxnSpPr>
        <p:spPr>
          <a:xfrm>
            <a:off x="7605387" y="4676818"/>
            <a:ext cx="3077226" cy="0"/>
          </a:xfrm>
          <a:prstGeom prst="straightConnector1">
            <a:avLst/>
          </a:prstGeom>
          <a:noFill/>
          <a:ln w="38100" cap="flat" cmpd="sng">
            <a:solidFill>
              <a:srgbClr val="FFFFFF"/>
            </a:solidFill>
            <a:prstDash val="solid"/>
            <a:round/>
            <a:headEnd type="none" w="sm" len="sm"/>
            <a:tailEnd type="none" w="sm" len="sm"/>
          </a:ln>
        </p:spPr>
      </p:cxnSp>
      <p:cxnSp>
        <p:nvCxnSpPr>
          <p:cNvPr id="428" name="Google Shape;428;p24"/>
          <p:cNvCxnSpPr/>
          <p:nvPr/>
        </p:nvCxnSpPr>
        <p:spPr>
          <a:xfrm>
            <a:off x="7605387" y="5570131"/>
            <a:ext cx="3077226" cy="0"/>
          </a:xfrm>
          <a:prstGeom prst="straightConnector1">
            <a:avLst/>
          </a:prstGeom>
          <a:noFill/>
          <a:ln w="38100" cap="flat" cmpd="sng">
            <a:solidFill>
              <a:srgbClr val="FFFFFF"/>
            </a:solidFill>
            <a:prstDash val="solid"/>
            <a:round/>
            <a:headEnd type="none" w="sm" len="sm"/>
            <a:tailEnd type="none" w="sm" len="sm"/>
          </a:ln>
        </p:spPr>
      </p:cxnSp>
      <p:sp>
        <p:nvSpPr>
          <p:cNvPr id="429" name="Google Shape;429;p24"/>
          <p:cNvSpPr txBox="1"/>
          <p:nvPr/>
        </p:nvSpPr>
        <p:spPr>
          <a:xfrm>
            <a:off x="1028700" y="1028700"/>
            <a:ext cx="16230600" cy="121023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Subscription Plan</a:t>
            </a:r>
            <a:endParaRPr/>
          </a:p>
        </p:txBody>
      </p:sp>
      <p:sp>
        <p:nvSpPr>
          <p:cNvPr id="430" name="Google Shape;430;p24"/>
          <p:cNvSpPr/>
          <p:nvPr/>
        </p:nvSpPr>
        <p:spPr>
          <a:xfrm>
            <a:off x="6674658" y="8515066"/>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txBody>
          <a:bodyPr/>
          <a:lstStyle/>
          <a:p>
            <a:endParaRPr lang="en-IN"/>
          </a:p>
        </p:txBody>
      </p:sp>
      <p:sp>
        <p:nvSpPr>
          <p:cNvPr id="431" name="Google Shape;431;p24"/>
          <p:cNvSpPr/>
          <p:nvPr/>
        </p:nvSpPr>
        <p:spPr>
          <a:xfrm>
            <a:off x="14862681" y="77790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txBody>
          <a:bodyPr/>
          <a:lstStyle/>
          <a:p>
            <a:endParaRPr lang="en-IN"/>
          </a:p>
        </p:txBody>
      </p:sp>
      <p:sp>
        <p:nvSpPr>
          <p:cNvPr id="432" name="Google Shape;432;p24"/>
          <p:cNvSpPr/>
          <p:nvPr/>
        </p:nvSpPr>
        <p:spPr>
          <a:xfrm>
            <a:off x="15894806" y="8134670"/>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txBody>
          <a:bodyPr/>
          <a:lstStyle/>
          <a:p>
            <a:endParaRPr lang="en-IN"/>
          </a:p>
        </p:txBody>
      </p:sp>
      <p:grpSp>
        <p:nvGrpSpPr>
          <p:cNvPr id="433" name="Google Shape;433;p24"/>
          <p:cNvGrpSpPr/>
          <p:nvPr/>
        </p:nvGrpSpPr>
        <p:grpSpPr>
          <a:xfrm>
            <a:off x="3368585" y="3064192"/>
            <a:ext cx="3306074" cy="3091902"/>
            <a:chOff x="0" y="-228600"/>
            <a:chExt cx="4408098" cy="4122536"/>
          </a:xfrm>
        </p:grpSpPr>
        <p:cxnSp>
          <p:nvCxnSpPr>
            <p:cNvPr id="434" name="Google Shape;434;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35" name="Google Shape;435;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36" name="Google Shape;436;p24"/>
            <p:cNvSpPr txBox="1"/>
            <p:nvPr/>
          </p:nvSpPr>
          <p:spPr>
            <a:xfrm>
              <a:off x="0" y="2279650"/>
              <a:ext cx="4408098" cy="7302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FFFFFF"/>
                  </a:solidFill>
                  <a:latin typeface="Arial"/>
                  <a:ea typeface="Arial"/>
                  <a:cs typeface="Arial"/>
                  <a:sym typeface="Arial"/>
                </a:rPr>
                <a:t>MONTHLY</a:t>
              </a:r>
              <a:endParaRPr/>
            </a:p>
          </p:txBody>
        </p:sp>
        <p:sp>
          <p:nvSpPr>
            <p:cNvPr id="437" name="Google Shape;437;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20$</a:t>
              </a:r>
              <a:endParaRPr/>
            </a:p>
          </p:txBody>
        </p:sp>
        <p:sp>
          <p:nvSpPr>
            <p:cNvPr id="438" name="Google Shape;438;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grpSp>
        <p:nvGrpSpPr>
          <p:cNvPr id="439" name="Google Shape;439;p24"/>
          <p:cNvGrpSpPr/>
          <p:nvPr/>
        </p:nvGrpSpPr>
        <p:grpSpPr>
          <a:xfrm>
            <a:off x="11896650" y="3020644"/>
            <a:ext cx="3306074" cy="4127253"/>
            <a:chOff x="0" y="-228600"/>
            <a:chExt cx="4408098" cy="5503003"/>
          </a:xfrm>
        </p:grpSpPr>
        <p:cxnSp>
          <p:nvCxnSpPr>
            <p:cNvPr id="440" name="Google Shape;440;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41" name="Google Shape;441;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42" name="Google Shape;442;p24"/>
            <p:cNvSpPr txBox="1"/>
            <p:nvPr/>
          </p:nvSpPr>
          <p:spPr>
            <a:xfrm>
              <a:off x="0" y="2289175"/>
              <a:ext cx="4408098"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YEARLY</a:t>
              </a:r>
              <a:endParaRPr/>
            </a:p>
          </p:txBody>
        </p:sp>
        <p:sp>
          <p:nvSpPr>
            <p:cNvPr id="443" name="Google Shape;443;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300$</a:t>
              </a:r>
              <a:endParaRPr/>
            </a:p>
          </p:txBody>
        </p:sp>
        <p:sp>
          <p:nvSpPr>
            <p:cNvPr id="444" name="Google Shape;444;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5" name="Google Shape;445;p24"/>
            <p:cNvSpPr txBox="1"/>
            <p:nvPr/>
          </p:nvSpPr>
          <p:spPr>
            <a:xfrm>
              <a:off x="0" y="3979727"/>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6" name="Google Shape;446;p24"/>
            <p:cNvSpPr txBox="1"/>
            <p:nvPr/>
          </p:nvSpPr>
          <p:spPr>
            <a:xfrm>
              <a:off x="0" y="4673058"/>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sp>
        <p:nvSpPr>
          <p:cNvPr id="447" name="Google Shape;447;p24"/>
          <p:cNvSpPr txBox="1"/>
          <p:nvPr/>
        </p:nvSpPr>
        <p:spPr>
          <a:xfrm>
            <a:off x="7490963" y="4893770"/>
            <a:ext cx="3306074" cy="495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MONTHLY</a:t>
            </a:r>
            <a:endParaRPr/>
          </a:p>
        </p:txBody>
      </p:sp>
      <p:sp>
        <p:nvSpPr>
          <p:cNvPr id="448" name="Google Shape;448;p24"/>
          <p:cNvSpPr txBox="1"/>
          <p:nvPr/>
        </p:nvSpPr>
        <p:spPr>
          <a:xfrm>
            <a:off x="7490963" y="2950670"/>
            <a:ext cx="3306074" cy="14477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a:t>
            </a:r>
            <a:endParaRPr/>
          </a:p>
        </p:txBody>
      </p:sp>
      <p:sp>
        <p:nvSpPr>
          <p:cNvPr id="449" name="Google Shape;449;p24"/>
          <p:cNvSpPr txBox="1"/>
          <p:nvPr/>
        </p:nvSpPr>
        <p:spPr>
          <a:xfrm>
            <a:off x="7490963" y="5617773"/>
            <a:ext cx="3306074" cy="4819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0" name="Google Shape;450;p24"/>
          <p:cNvSpPr txBox="1"/>
          <p:nvPr/>
        </p:nvSpPr>
        <p:spPr>
          <a:xfrm>
            <a:off x="7490963" y="6137838"/>
            <a:ext cx="3306074" cy="477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1" name="Google Shape;451;p24"/>
          <p:cNvSpPr/>
          <p:nvPr/>
        </p:nvSpPr>
        <p:spPr>
          <a:xfrm>
            <a:off x="3179958" y="2931762"/>
            <a:ext cx="3683327" cy="4914616"/>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txBox="1"/>
          <p:nvPr/>
        </p:nvSpPr>
        <p:spPr>
          <a:xfrm>
            <a:off x="3179958" y="2750936"/>
            <a:ext cx="3683327" cy="509544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txBody>
          <a:bodyPr/>
          <a:lstStyle/>
          <a:p>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25"/>
          <p:cNvSpPr/>
          <p:nvPr/>
        </p:nvSpPr>
        <p:spPr>
          <a:xfrm rot="-10319540">
            <a:off x="8731931" y="332210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459" name="Google Shape;459;p25"/>
          <p:cNvSpPr/>
          <p:nvPr/>
        </p:nvSpPr>
        <p:spPr>
          <a:xfrm>
            <a:off x="-1872061" y="-4388813"/>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txBody>
          <a:bodyPr/>
          <a:lstStyle/>
          <a:p>
            <a:endParaRPr lang="en-IN"/>
          </a:p>
        </p:txBody>
      </p:sp>
      <p:sp>
        <p:nvSpPr>
          <p:cNvPr id="460" name="Google Shape;460;p25"/>
          <p:cNvSpPr txBox="1"/>
          <p:nvPr/>
        </p:nvSpPr>
        <p:spPr>
          <a:xfrm>
            <a:off x="5153430" y="4161037"/>
            <a:ext cx="8751139" cy="205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3500" b="0" i="0" u="none" strike="noStrike" cap="none">
                <a:solidFill>
                  <a:srgbClr val="FFD33B"/>
                </a:solidFill>
                <a:latin typeface="Black Ops One"/>
                <a:ea typeface="Black Ops One"/>
                <a:cs typeface="Black Ops One"/>
                <a:sym typeface="Black Ops One"/>
              </a:rPr>
              <a:t>About Me</a:t>
            </a:r>
            <a:endParaRPr/>
          </a:p>
        </p:txBody>
      </p:sp>
      <p:sp>
        <p:nvSpPr>
          <p:cNvPr id="461" name="Google Shape;461;p25"/>
          <p:cNvSpPr txBox="1"/>
          <p:nvPr/>
        </p:nvSpPr>
        <p:spPr>
          <a:xfrm>
            <a:off x="5674647" y="5870619"/>
            <a:ext cx="7708705" cy="660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Elaborate on what you want to discuss. </a:t>
            </a:r>
            <a:endParaRPr/>
          </a:p>
        </p:txBody>
      </p:sp>
      <p:sp>
        <p:nvSpPr>
          <p:cNvPr id="462" name="Google Shape;462;p25"/>
          <p:cNvSpPr/>
          <p:nvPr/>
        </p:nvSpPr>
        <p:spPr>
          <a:xfrm>
            <a:off x="11173469" y="7882899"/>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IN"/>
          </a:p>
        </p:txBody>
      </p:sp>
      <p:sp>
        <p:nvSpPr>
          <p:cNvPr id="463" name="Google Shape;463;p25"/>
          <p:cNvSpPr/>
          <p:nvPr/>
        </p:nvSpPr>
        <p:spPr>
          <a:xfrm>
            <a:off x="8058545" y="1393607"/>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txBody>
          <a:bodyPr/>
          <a:lstStyle/>
          <a:p>
            <a:endParaRPr lang="en-IN"/>
          </a:p>
        </p:txBody>
      </p:sp>
      <p:sp>
        <p:nvSpPr>
          <p:cNvPr id="464" name="Google Shape;464;p25"/>
          <p:cNvSpPr/>
          <p:nvPr/>
        </p:nvSpPr>
        <p:spPr>
          <a:xfrm rot="2286593">
            <a:off x="13420920" y="1643481"/>
            <a:ext cx="2687975" cy="2881844"/>
          </a:xfrm>
          <a:custGeom>
            <a:avLst/>
            <a:gdLst/>
            <a:ahLst/>
            <a:cxnLst/>
            <a:rect l="l" t="t" r="r" b="b"/>
            <a:pathLst>
              <a:path w="2687975" h="2881844" extrusionOk="0">
                <a:moveTo>
                  <a:pt x="0" y="0"/>
                </a:moveTo>
                <a:lnTo>
                  <a:pt x="2687975" y="0"/>
                </a:lnTo>
                <a:lnTo>
                  <a:pt x="2687975" y="2881844"/>
                </a:lnTo>
                <a:lnTo>
                  <a:pt x="0" y="2881844"/>
                </a:lnTo>
                <a:lnTo>
                  <a:pt x="0" y="0"/>
                </a:lnTo>
                <a:close/>
              </a:path>
            </a:pathLst>
          </a:custGeom>
          <a:blipFill rotWithShape="1">
            <a:blip r:embed="rId6">
              <a:alphaModFix/>
            </a:blip>
            <a:stretch>
              <a:fillRect/>
            </a:stretch>
          </a:blipFill>
          <a:ln>
            <a:noFill/>
          </a:ln>
        </p:spPr>
        <p:txBody>
          <a:bodyPr/>
          <a:lstStyle/>
          <a:p>
            <a:endParaRPr lang="en-IN"/>
          </a:p>
        </p:txBody>
      </p:sp>
      <p:sp>
        <p:nvSpPr>
          <p:cNvPr id="465" name="Google Shape;465;p25"/>
          <p:cNvSpPr/>
          <p:nvPr/>
        </p:nvSpPr>
        <p:spPr>
          <a:xfrm rot="-1473762">
            <a:off x="13972099" y="7334118"/>
            <a:ext cx="4292632" cy="1969245"/>
          </a:xfrm>
          <a:custGeom>
            <a:avLst/>
            <a:gdLst/>
            <a:ahLst/>
            <a:cxnLst/>
            <a:rect l="l" t="t" r="r" b="b"/>
            <a:pathLst>
              <a:path w="4292632" h="1969245" extrusionOk="0">
                <a:moveTo>
                  <a:pt x="0" y="0"/>
                </a:moveTo>
                <a:lnTo>
                  <a:pt x="4292633" y="0"/>
                </a:lnTo>
                <a:lnTo>
                  <a:pt x="4292633" y="1969245"/>
                </a:lnTo>
                <a:lnTo>
                  <a:pt x="0" y="1969245"/>
                </a:lnTo>
                <a:lnTo>
                  <a:pt x="0" y="0"/>
                </a:lnTo>
                <a:close/>
              </a:path>
            </a:pathLst>
          </a:custGeom>
          <a:blipFill rotWithShape="1">
            <a:blip r:embed="rId7">
              <a:alphaModFix/>
            </a:blip>
            <a:stretch>
              <a:fillRect/>
            </a:stretch>
          </a:blipFill>
          <a:ln>
            <a:noFill/>
          </a:ln>
        </p:spPr>
        <p:txBody>
          <a:bodyPr/>
          <a:lstStyle/>
          <a:p>
            <a:endParaRPr lang="en-IN"/>
          </a:p>
        </p:txBody>
      </p:sp>
      <p:sp>
        <p:nvSpPr>
          <p:cNvPr id="466" name="Google Shape;466;p25"/>
          <p:cNvSpPr/>
          <p:nvPr/>
        </p:nvSpPr>
        <p:spPr>
          <a:xfrm>
            <a:off x="1387491" y="5629501"/>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8">
              <a:alphaModFix/>
            </a:blip>
            <a:stretch>
              <a:fillRect/>
            </a:stretch>
          </a:blipFill>
          <a:ln>
            <a:noFill/>
          </a:ln>
        </p:spPr>
        <p:txBody>
          <a:bodyPr/>
          <a:lstStyle/>
          <a:p>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Google Shape;471;p26"/>
          <p:cNvSpPr/>
          <p:nvPr/>
        </p:nvSpPr>
        <p:spPr>
          <a:xfrm rot="1179566">
            <a:off x="6827158" y="-718794"/>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txBody>
          <a:bodyPr/>
          <a:lstStyle/>
          <a:p>
            <a:endParaRPr lang="en-IN"/>
          </a:p>
        </p:txBody>
      </p:sp>
      <p:pic>
        <p:nvPicPr>
          <p:cNvPr id="472" name="Google Shape;472;p26"/>
          <p:cNvPicPr preferRelativeResize="0"/>
          <p:nvPr/>
        </p:nvPicPr>
        <p:blipFill rotWithShape="1">
          <a:blip r:embed="rId4">
            <a:alphaModFix/>
          </a:blip>
          <a:srcRect t="2303" r="8380" b="10684"/>
          <a:stretch/>
        </p:blipFill>
        <p:spPr>
          <a:xfrm>
            <a:off x="0" y="0"/>
            <a:ext cx="7221193" cy="10287000"/>
          </a:xfrm>
          <a:prstGeom prst="rect">
            <a:avLst/>
          </a:prstGeom>
          <a:noFill/>
          <a:ln>
            <a:noFill/>
          </a:ln>
        </p:spPr>
      </p:pic>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txBody>
          <a:bodyPr/>
          <a:lstStyle/>
          <a:p>
            <a:endParaRPr lang="en-IN"/>
          </a:p>
        </p:txBody>
      </p:sp>
      <p:sp>
        <p:nvSpPr>
          <p:cNvPr id="474" name="Google Shape;474;p26"/>
          <p:cNvSpPr txBox="1"/>
          <p:nvPr/>
        </p:nvSpPr>
        <p:spPr>
          <a:xfrm>
            <a:off x="8837665" y="2811389"/>
            <a:ext cx="772400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Our History</a:t>
            </a:r>
            <a:endParaRPr/>
          </a:p>
        </p:txBody>
      </p:sp>
      <p:sp>
        <p:nvSpPr>
          <p:cNvPr id="475" name="Google Shape;475;p26"/>
          <p:cNvSpPr txBox="1"/>
          <p:nvPr/>
        </p:nvSpPr>
        <p:spPr>
          <a:xfrm>
            <a:off x="8837665" y="4237288"/>
            <a:ext cx="7751400" cy="3016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txBody>
          <a:bodyPr/>
          <a:lstStyle/>
          <a:p>
            <a:endParaRPr lang="en-IN"/>
          </a:p>
        </p:txBody>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Google Shape;125;p14">
            <a:extLst>
              <a:ext uri="{FF2B5EF4-FFF2-40B4-BE49-F238E27FC236}">
                <a16:creationId xmlns:a16="http://schemas.microsoft.com/office/drawing/2014/main" id="{3B965938-A15B-E25A-ABD6-91C3F938F88A}"/>
              </a:ext>
            </a:extLst>
          </p:cNvPr>
          <p:cNvSpPr txBox="1"/>
          <p:nvPr/>
        </p:nvSpPr>
        <p:spPr>
          <a:xfrm>
            <a:off x="-1" y="232584"/>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Opportunity</a:t>
            </a:r>
            <a:endParaRPr dirty="0"/>
          </a:p>
        </p:txBody>
      </p:sp>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8611979" y="9032240"/>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LLMs &amp; game text generation</a:t>
            </a:r>
            <a:endParaRPr dirty="0"/>
          </a:p>
        </p:txBody>
      </p:sp>
      <p:sp>
        <p:nvSpPr>
          <p:cNvPr id="7" name="Google Shape;126;p14">
            <a:extLst>
              <a:ext uri="{FF2B5EF4-FFF2-40B4-BE49-F238E27FC236}">
                <a16:creationId xmlns:a16="http://schemas.microsoft.com/office/drawing/2014/main" id="{11608B62-413E-AADB-D0DC-911CB21F6391}"/>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24" name="Group 23">
            <a:extLst>
              <a:ext uri="{FF2B5EF4-FFF2-40B4-BE49-F238E27FC236}">
                <a16:creationId xmlns:a16="http://schemas.microsoft.com/office/drawing/2014/main" id="{9BD50247-A147-3C4F-735F-7DF422AE1A35}"/>
              </a:ext>
            </a:extLst>
          </p:cNvPr>
          <p:cNvGrpSpPr/>
          <p:nvPr/>
        </p:nvGrpSpPr>
        <p:grpSpPr>
          <a:xfrm>
            <a:off x="3121452" y="5287819"/>
            <a:ext cx="5252035" cy="4086020"/>
            <a:chOff x="3073662" y="5169752"/>
            <a:chExt cx="4339743" cy="3376268"/>
          </a:xfrm>
        </p:grpSpPr>
        <p:sp>
          <p:nvSpPr>
            <p:cNvPr id="9" name="Google Shape;259;p18">
              <a:extLst>
                <a:ext uri="{FF2B5EF4-FFF2-40B4-BE49-F238E27FC236}">
                  <a16:creationId xmlns:a16="http://schemas.microsoft.com/office/drawing/2014/main" id="{3498D17F-D2AA-B205-C3E3-84559C9A379C}"/>
                </a:ext>
              </a:extLst>
            </p:cNvPr>
            <p:cNvSpPr txBox="1"/>
            <p:nvPr/>
          </p:nvSpPr>
          <p:spPr>
            <a:xfrm>
              <a:off x="3073662" y="7447379"/>
              <a:ext cx="4339743" cy="1098641"/>
            </a:xfrm>
            <a:prstGeom prst="rect">
              <a:avLst/>
            </a:prstGeom>
            <a:noFill/>
            <a:ln>
              <a:noFill/>
            </a:ln>
          </p:spPr>
          <p:txBody>
            <a:bodyPr spcFirstLastPara="1" wrap="square" lIns="0" tIns="0" rIns="0" bIns="0" anchor="t" anchorCtr="0">
              <a:spAutoFit/>
            </a:bodyPr>
            <a:lstStyle/>
            <a:p>
              <a:pPr lvl="0" algn="ctr">
                <a:lnSpc>
                  <a:spcPct val="120000"/>
                </a:lnSpc>
              </a:pPr>
              <a:r>
                <a:rPr lang="en-US" sz="3600" dirty="0">
                  <a:solidFill>
                    <a:srgbClr val="FFFFFF"/>
                  </a:solidFill>
                  <a:latin typeface="Slabo 27px"/>
                  <a:ea typeface="Slabo 27px"/>
                  <a:cs typeface="Slabo 27px"/>
                  <a:sym typeface="Slabo 27px"/>
                </a:rPr>
                <a:t>Focus on generating other text in games</a:t>
              </a:r>
              <a:endParaRPr lang="en-US" sz="3600" dirty="0">
                <a:latin typeface="Slabo 27px"/>
                <a:ea typeface="Slabo 27px"/>
                <a:cs typeface="Slabo 27px"/>
                <a:sym typeface="Slabo 27px"/>
              </a:endParaRPr>
            </a:p>
          </p:txBody>
        </p:sp>
        <p:grpSp>
          <p:nvGrpSpPr>
            <p:cNvPr id="23" name="Group 22">
              <a:extLst>
                <a:ext uri="{FF2B5EF4-FFF2-40B4-BE49-F238E27FC236}">
                  <a16:creationId xmlns:a16="http://schemas.microsoft.com/office/drawing/2014/main" id="{AB274628-3A65-29E4-D74A-04F98DF78367}"/>
                </a:ext>
              </a:extLst>
            </p:cNvPr>
            <p:cNvGrpSpPr/>
            <p:nvPr/>
          </p:nvGrpSpPr>
          <p:grpSpPr>
            <a:xfrm>
              <a:off x="4005876" y="5169752"/>
              <a:ext cx="2410161" cy="2048078"/>
              <a:chOff x="3597099" y="4928466"/>
              <a:chExt cx="2542519" cy="2160552"/>
            </a:xfrm>
          </p:grpSpPr>
          <p:pic>
            <p:nvPicPr>
              <p:cNvPr id="18" name="Graphic 17" descr="Chat with solid fill">
                <a:extLst>
                  <a:ext uri="{FF2B5EF4-FFF2-40B4-BE49-F238E27FC236}">
                    <a16:creationId xmlns:a16="http://schemas.microsoft.com/office/drawing/2014/main" id="{06184188-D827-DAC7-D407-6B8727738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553" y="4928466"/>
                <a:ext cx="1336876" cy="1336876"/>
              </a:xfrm>
              <a:prstGeom prst="rect">
                <a:avLst/>
              </a:prstGeom>
            </p:spPr>
          </p:pic>
          <p:pic>
            <p:nvPicPr>
              <p:cNvPr id="20" name="Graphic 19" descr="Woman outline">
                <a:extLst>
                  <a:ext uri="{FF2B5EF4-FFF2-40B4-BE49-F238E27FC236}">
                    <a16:creationId xmlns:a16="http://schemas.microsoft.com/office/drawing/2014/main" id="{8C75B105-D77E-8486-C4C7-FE244AB040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2725" y="5852125"/>
                <a:ext cx="1236893" cy="1236893"/>
              </a:xfrm>
              <a:prstGeom prst="rect">
                <a:avLst/>
              </a:prstGeom>
            </p:spPr>
          </p:pic>
          <p:pic>
            <p:nvPicPr>
              <p:cNvPr id="22" name="Graphic 21" descr="Man outline">
                <a:extLst>
                  <a:ext uri="{FF2B5EF4-FFF2-40B4-BE49-F238E27FC236}">
                    <a16:creationId xmlns:a16="http://schemas.microsoft.com/office/drawing/2014/main" id="{7619F224-F32E-39CB-C2F0-27A8A00AB5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099" y="5852125"/>
                <a:ext cx="1236893" cy="1236893"/>
              </a:xfrm>
              <a:prstGeom prst="rect">
                <a:avLst/>
              </a:prstGeom>
            </p:spPr>
          </p:pic>
        </p:grpSp>
      </p:grpSp>
      <p:sp>
        <p:nvSpPr>
          <p:cNvPr id="6" name="Google Shape;259;p18">
            <a:extLst>
              <a:ext uri="{FF2B5EF4-FFF2-40B4-BE49-F238E27FC236}">
                <a16:creationId xmlns:a16="http://schemas.microsoft.com/office/drawing/2014/main" id="{90E18DB6-6BFE-6C41-F0AA-2B93B72863C2}"/>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4</a:t>
            </a:r>
            <a:endParaRPr lang="en-US" dirty="0">
              <a:latin typeface="Slabo 27px"/>
              <a:ea typeface="Slabo 27px"/>
              <a:cs typeface="Slabo 27px"/>
              <a:sym typeface="Slabo 27px"/>
            </a:endParaRPr>
          </a:p>
        </p:txBody>
      </p:sp>
      <p:grpSp>
        <p:nvGrpSpPr>
          <p:cNvPr id="19" name="Group 18">
            <a:extLst>
              <a:ext uri="{FF2B5EF4-FFF2-40B4-BE49-F238E27FC236}">
                <a16:creationId xmlns:a16="http://schemas.microsoft.com/office/drawing/2014/main" id="{26A88959-FA58-E81C-8F83-BC90C5F7E7C4}"/>
              </a:ext>
            </a:extLst>
          </p:cNvPr>
          <p:cNvGrpSpPr/>
          <p:nvPr/>
        </p:nvGrpSpPr>
        <p:grpSpPr>
          <a:xfrm>
            <a:off x="7070927" y="1717382"/>
            <a:ext cx="4748928" cy="3999442"/>
            <a:chOff x="7308366" y="2574326"/>
            <a:chExt cx="3856111" cy="3247532"/>
          </a:xfrm>
        </p:grpSpPr>
        <p:sp>
          <p:nvSpPr>
            <p:cNvPr id="21" name="Google Shape;259;p18">
              <a:extLst>
                <a:ext uri="{FF2B5EF4-FFF2-40B4-BE49-F238E27FC236}">
                  <a16:creationId xmlns:a16="http://schemas.microsoft.com/office/drawing/2014/main" id="{3F2772E9-DEE7-305F-12AD-BC164806BAE5}"/>
                </a:ext>
              </a:extLst>
            </p:cNvPr>
            <p:cNvSpPr txBox="1"/>
            <p:nvPr/>
          </p:nvSpPr>
          <p:spPr>
            <a:xfrm>
              <a:off x="7308366" y="4742232"/>
              <a:ext cx="3856111" cy="1079626"/>
            </a:xfrm>
            <a:prstGeom prst="rect">
              <a:avLst/>
            </a:prstGeom>
            <a:noFill/>
            <a:ln>
              <a:noFill/>
            </a:ln>
          </p:spPr>
          <p:txBody>
            <a:bodyPr spcFirstLastPara="1" wrap="square" lIns="0" tIns="0" rIns="0" bIns="0" anchor="t" anchorCtr="0">
              <a:spAutoFit/>
            </a:bodyPr>
            <a:lstStyle/>
            <a:p>
              <a:pPr lvl="0" algn="ctr">
                <a:lnSpc>
                  <a:spcPct val="120000"/>
                </a:lnSpc>
              </a:pPr>
              <a:r>
                <a:rPr lang="en-IN" sz="3600" dirty="0">
                  <a:solidFill>
                    <a:srgbClr val="FFFFFF"/>
                  </a:solidFill>
                  <a:latin typeface="Slabo 27px"/>
                  <a:ea typeface="Slabo 27px"/>
                  <a:cs typeface="Slabo 27px"/>
                  <a:sym typeface="Slabo 27px"/>
                </a:rPr>
                <a:t>Use obsolete techniques</a:t>
              </a:r>
            </a:p>
            <a:p>
              <a:pPr marR="0" lvl="0" rtl="0">
                <a:lnSpc>
                  <a:spcPct val="120000"/>
                </a:lnSpc>
                <a:spcBef>
                  <a:spcPts val="0"/>
                </a:spcBef>
                <a:spcAft>
                  <a:spcPts val="0"/>
                </a:spcAft>
              </a:pPr>
              <a:endParaRPr lang="en-US" sz="3600" dirty="0">
                <a:latin typeface="Slabo 27px"/>
                <a:ea typeface="Slabo 27px"/>
                <a:cs typeface="Slabo 27px"/>
                <a:sym typeface="Slabo 27px"/>
              </a:endParaRPr>
            </a:p>
          </p:txBody>
        </p:sp>
        <p:pic>
          <p:nvPicPr>
            <p:cNvPr id="25" name="Graphic 24" descr="Dinosaur Head Skeleton with solid fill">
              <a:extLst>
                <a:ext uri="{FF2B5EF4-FFF2-40B4-BE49-F238E27FC236}">
                  <a16:creationId xmlns:a16="http://schemas.microsoft.com/office/drawing/2014/main" id="{DFC998AB-0745-33EE-9C5D-3AE023B124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50755" y="3756331"/>
              <a:ext cx="904672" cy="904672"/>
            </a:xfrm>
            <a:prstGeom prst="rect">
              <a:avLst/>
            </a:prstGeom>
          </p:spPr>
        </p:pic>
        <p:pic>
          <p:nvPicPr>
            <p:cNvPr id="27" name="Graphic 26" descr="Flowchart outline">
              <a:extLst>
                <a:ext uri="{FF2B5EF4-FFF2-40B4-BE49-F238E27FC236}">
                  <a16:creationId xmlns:a16="http://schemas.microsoft.com/office/drawing/2014/main" id="{2C6DAF4E-215E-FAE1-282D-B23FEC5659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7774601" y="2574326"/>
              <a:ext cx="1938663" cy="1938663"/>
            </a:xfrm>
            <a:prstGeom prst="rect">
              <a:avLst/>
            </a:prstGeom>
          </p:spPr>
        </p:pic>
      </p:grpSp>
      <p:grpSp>
        <p:nvGrpSpPr>
          <p:cNvPr id="41" name="Group 40">
            <a:extLst>
              <a:ext uri="{FF2B5EF4-FFF2-40B4-BE49-F238E27FC236}">
                <a16:creationId xmlns:a16="http://schemas.microsoft.com/office/drawing/2014/main" id="{0CD3F5AD-1546-0A78-5C12-A86372CC8630}"/>
              </a:ext>
            </a:extLst>
          </p:cNvPr>
          <p:cNvGrpSpPr/>
          <p:nvPr/>
        </p:nvGrpSpPr>
        <p:grpSpPr>
          <a:xfrm>
            <a:off x="10494952" y="5563012"/>
            <a:ext cx="5291119" cy="3146030"/>
            <a:chOff x="10667059" y="5557276"/>
            <a:chExt cx="4074288" cy="2422518"/>
          </a:xfrm>
        </p:grpSpPr>
        <p:sp>
          <p:nvSpPr>
            <p:cNvPr id="42" name="Google Shape;259;p18">
              <a:extLst>
                <a:ext uri="{FF2B5EF4-FFF2-40B4-BE49-F238E27FC236}">
                  <a16:creationId xmlns:a16="http://schemas.microsoft.com/office/drawing/2014/main" id="{D25D55F0-5CBE-018E-5E78-C8B72DA3DBB2}"/>
                </a:ext>
              </a:extLst>
            </p:cNvPr>
            <p:cNvSpPr txBox="1"/>
            <p:nvPr/>
          </p:nvSpPr>
          <p:spPr>
            <a:xfrm>
              <a:off x="10667059" y="7462729"/>
              <a:ext cx="4074288" cy="517065"/>
            </a:xfrm>
            <a:prstGeom prst="rect">
              <a:avLst/>
            </a:prstGeom>
            <a:noFill/>
            <a:ln>
              <a:noFill/>
            </a:ln>
          </p:spPr>
          <p:txBody>
            <a:bodyPr spcFirstLastPara="1" wrap="square" lIns="0" tIns="0" rIns="0" bIns="0" anchor="t" anchorCtr="0">
              <a:spAutoFit/>
            </a:bodyPr>
            <a:lstStyle/>
            <a:p>
              <a:pPr lvl="0" algn="ctr">
                <a:lnSpc>
                  <a:spcPct val="120000"/>
                </a:lnSpc>
              </a:pPr>
              <a:r>
                <a:rPr lang="en-US" sz="3600" dirty="0">
                  <a:solidFill>
                    <a:srgbClr val="FFFFFF"/>
                  </a:solidFill>
                  <a:latin typeface="Slabo 27px"/>
                  <a:ea typeface="Slabo 27px"/>
                  <a:cs typeface="Slabo 27px"/>
                  <a:sym typeface="Slabo 27px"/>
                </a:rPr>
                <a:t>Do not use world knowledge</a:t>
              </a:r>
              <a:endParaRPr lang="en-US" sz="3600" dirty="0">
                <a:latin typeface="Slabo 27px"/>
                <a:ea typeface="Slabo 27px"/>
                <a:cs typeface="Slabo 27px"/>
                <a:sym typeface="Slabo 27px"/>
              </a:endParaRPr>
            </a:p>
          </p:txBody>
        </p:sp>
        <p:grpSp>
          <p:nvGrpSpPr>
            <p:cNvPr id="43" name="Group 42">
              <a:extLst>
                <a:ext uri="{FF2B5EF4-FFF2-40B4-BE49-F238E27FC236}">
                  <a16:creationId xmlns:a16="http://schemas.microsoft.com/office/drawing/2014/main" id="{2EE865DB-0DC6-47B3-C6E9-BB4421B46378}"/>
                </a:ext>
              </a:extLst>
            </p:cNvPr>
            <p:cNvGrpSpPr/>
            <p:nvPr/>
          </p:nvGrpSpPr>
          <p:grpSpPr>
            <a:xfrm>
              <a:off x="11613707" y="5557276"/>
              <a:ext cx="1957727" cy="1761184"/>
              <a:chOff x="13223324" y="3835543"/>
              <a:chExt cx="1957727" cy="1761184"/>
            </a:xfrm>
          </p:grpSpPr>
          <p:pic>
            <p:nvPicPr>
              <p:cNvPr id="44" name="Graphic 43" descr="Cycle with people outline">
                <a:extLst>
                  <a:ext uri="{FF2B5EF4-FFF2-40B4-BE49-F238E27FC236}">
                    <a16:creationId xmlns:a16="http://schemas.microsoft.com/office/drawing/2014/main" id="{37674872-CF43-86D1-DB30-CA70CE3145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12284" y="4436658"/>
                <a:ext cx="868767" cy="868767"/>
              </a:xfrm>
              <a:prstGeom prst="rect">
                <a:avLst/>
              </a:prstGeom>
            </p:spPr>
          </p:pic>
          <p:pic>
            <p:nvPicPr>
              <p:cNvPr id="45" name="Graphic 44" descr="Connections outline">
                <a:extLst>
                  <a:ext uri="{FF2B5EF4-FFF2-40B4-BE49-F238E27FC236}">
                    <a16:creationId xmlns:a16="http://schemas.microsoft.com/office/drawing/2014/main" id="{4C4C6E65-EE78-1E21-A509-9621CD8239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223324" y="3835543"/>
                <a:ext cx="1761184" cy="1761184"/>
              </a:xfrm>
              <a:prstGeom prst="rect">
                <a:avLst/>
              </a:prstGeom>
            </p:spPr>
          </p:pic>
        </p:grpSp>
      </p:grpSp>
      <p:sp>
        <p:nvSpPr>
          <p:cNvPr id="4" name="Google Shape;259;p18">
            <a:extLst>
              <a:ext uri="{FF2B5EF4-FFF2-40B4-BE49-F238E27FC236}">
                <a16:creationId xmlns:a16="http://schemas.microsoft.com/office/drawing/2014/main" id="{FD83530A-6761-9151-2D6F-AEF845615696}"/>
              </a:ext>
            </a:extLst>
          </p:cNvPr>
          <p:cNvSpPr txBox="1"/>
          <p:nvPr/>
        </p:nvSpPr>
        <p:spPr>
          <a:xfrm>
            <a:off x="2434222" y="2313261"/>
            <a:ext cx="12480802" cy="664797"/>
          </a:xfrm>
          <a:prstGeom prst="rect">
            <a:avLst/>
          </a:prstGeom>
          <a:noFill/>
          <a:ln>
            <a:noFill/>
          </a:ln>
        </p:spPr>
        <p:txBody>
          <a:bodyPr spcFirstLastPara="1" wrap="square" lIns="0" tIns="0" rIns="0" bIns="0" anchor="t" anchorCtr="0">
            <a:spAutoFit/>
          </a:bodyPr>
          <a:lstStyle/>
          <a:p>
            <a:pPr lvl="0">
              <a:lnSpc>
                <a:spcPct val="120000"/>
              </a:lnSpc>
            </a:pPr>
            <a:r>
              <a:rPr lang="en-IN" sz="3600" dirty="0">
                <a:solidFill>
                  <a:srgbClr val="FFFFFF"/>
                </a:solidFill>
                <a:latin typeface="Slabo 27px"/>
                <a:ea typeface="Slabo 27px"/>
                <a:cs typeface="Slabo 27px"/>
                <a:sym typeface="Slabo 27px"/>
              </a:rPr>
              <a:t>Create a quest generation framework using modern LLMs</a:t>
            </a:r>
          </a:p>
        </p:txBody>
      </p:sp>
      <p:sp>
        <p:nvSpPr>
          <p:cNvPr id="8" name="Google Shape;574;p31">
            <a:extLst>
              <a:ext uri="{FF2B5EF4-FFF2-40B4-BE49-F238E27FC236}">
                <a16:creationId xmlns:a16="http://schemas.microsoft.com/office/drawing/2014/main" id="{61DC9424-EFD0-B39D-F8CC-1D52D43728D5}"/>
              </a:ext>
            </a:extLst>
          </p:cNvPr>
          <p:cNvSpPr/>
          <p:nvPr/>
        </p:nvSpPr>
        <p:spPr>
          <a:xfrm>
            <a:off x="1655327" y="2388058"/>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9">
              <a:alphaModFix/>
            </a:blip>
            <a:stretch>
              <a:fillRect/>
            </a:stretch>
          </a:blipFill>
          <a:ln>
            <a:noFill/>
          </a:ln>
        </p:spPr>
        <p:txBody>
          <a:bodyPr/>
          <a:lstStyle/>
          <a:p>
            <a:endParaRPr lang="en-IN"/>
          </a:p>
        </p:txBody>
      </p:sp>
      <p:sp>
        <p:nvSpPr>
          <p:cNvPr id="10" name="Google Shape;259;p18">
            <a:extLst>
              <a:ext uri="{FF2B5EF4-FFF2-40B4-BE49-F238E27FC236}">
                <a16:creationId xmlns:a16="http://schemas.microsoft.com/office/drawing/2014/main" id="{7A6819FA-7144-6E32-D65E-8C00CE76ACC1}"/>
              </a:ext>
            </a:extLst>
          </p:cNvPr>
          <p:cNvSpPr txBox="1"/>
          <p:nvPr/>
        </p:nvSpPr>
        <p:spPr>
          <a:xfrm>
            <a:off x="2430432" y="3389404"/>
            <a:ext cx="13382936" cy="1329595"/>
          </a:xfrm>
          <a:prstGeom prst="rect">
            <a:avLst/>
          </a:prstGeom>
          <a:noFill/>
          <a:ln>
            <a:noFill/>
          </a:ln>
        </p:spPr>
        <p:txBody>
          <a:bodyPr spcFirstLastPara="1" wrap="square" lIns="0" tIns="0" rIns="0" bIns="0" anchor="t" anchorCtr="0">
            <a:spAutoFit/>
          </a:bodyPr>
          <a:lstStyle/>
          <a:p>
            <a:pPr marR="0" lvl="0" rtl="0">
              <a:lnSpc>
                <a:spcPct val="120000"/>
              </a:lnSpc>
              <a:spcBef>
                <a:spcPts val="0"/>
              </a:spcBef>
              <a:spcAft>
                <a:spcPts val="0"/>
              </a:spcAft>
            </a:pPr>
            <a:r>
              <a:rPr lang="en-US" sz="3600" dirty="0">
                <a:solidFill>
                  <a:srgbClr val="FFFFFF"/>
                </a:solidFill>
                <a:latin typeface="Slabo 27px"/>
                <a:ea typeface="Slabo 27px"/>
                <a:cs typeface="Slabo 27px"/>
                <a:sym typeface="Slabo 27px"/>
              </a:rPr>
              <a:t>Assess the impact of including world knowledge in quest generation from story plots</a:t>
            </a:r>
            <a:endParaRPr lang="en-US" sz="1600" dirty="0">
              <a:latin typeface="Slabo 27px"/>
              <a:ea typeface="Slabo 27px"/>
              <a:cs typeface="Slabo 27px"/>
              <a:sym typeface="Slabo 27px"/>
            </a:endParaRPr>
          </a:p>
        </p:txBody>
      </p:sp>
      <p:sp>
        <p:nvSpPr>
          <p:cNvPr id="11" name="Google Shape;574;p31">
            <a:extLst>
              <a:ext uri="{FF2B5EF4-FFF2-40B4-BE49-F238E27FC236}">
                <a16:creationId xmlns:a16="http://schemas.microsoft.com/office/drawing/2014/main" id="{5DEF3433-F663-B714-1B1B-7AD3EACEE4A5}"/>
              </a:ext>
            </a:extLst>
          </p:cNvPr>
          <p:cNvSpPr/>
          <p:nvPr/>
        </p:nvSpPr>
        <p:spPr>
          <a:xfrm>
            <a:off x="1655327" y="3464199"/>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9">
              <a:alphaModFix/>
            </a:blip>
            <a:stretch>
              <a:fillRect/>
            </a:stretch>
          </a:blipFill>
          <a:ln>
            <a:noFill/>
          </a:ln>
        </p:spPr>
        <p:txBody>
          <a:bodyPr/>
          <a:lstStyle/>
          <a:p>
            <a:endParaRPr lang="en-IN"/>
          </a:p>
        </p:txBody>
      </p:sp>
      <p:pic>
        <p:nvPicPr>
          <p:cNvPr id="12" name="Graphic 11" descr="Badge Tick with solid fill">
            <a:extLst>
              <a:ext uri="{FF2B5EF4-FFF2-40B4-BE49-F238E27FC236}">
                <a16:creationId xmlns:a16="http://schemas.microsoft.com/office/drawing/2014/main" id="{9B146D70-17AC-8733-BA6C-790F6E69C6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6377" y="6710656"/>
            <a:ext cx="1915610" cy="1915610"/>
          </a:xfrm>
          <a:prstGeom prst="rect">
            <a:avLst/>
          </a:prstGeom>
        </p:spPr>
      </p:pic>
      <p:pic>
        <p:nvPicPr>
          <p:cNvPr id="13" name="Graphic 12" descr="Badge Tick with solid fill">
            <a:extLst>
              <a:ext uri="{FF2B5EF4-FFF2-40B4-BE49-F238E27FC236}">
                <a16:creationId xmlns:a16="http://schemas.microsoft.com/office/drawing/2014/main" id="{5B130A59-EC11-E70A-5024-9A756B48A21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93907" y="6732330"/>
            <a:ext cx="1915610" cy="1915610"/>
          </a:xfrm>
          <a:prstGeom prst="rect">
            <a:avLst/>
          </a:prstGeom>
        </p:spPr>
      </p:pic>
      <p:pic>
        <p:nvPicPr>
          <p:cNvPr id="14" name="Graphic 13" descr="Badge Tick with solid fill">
            <a:extLst>
              <a:ext uri="{FF2B5EF4-FFF2-40B4-BE49-F238E27FC236}">
                <a16:creationId xmlns:a16="http://schemas.microsoft.com/office/drawing/2014/main" id="{AAA64D69-D159-D393-F12D-2F25E8D13A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897758" y="6716225"/>
            <a:ext cx="1915610" cy="1915610"/>
          </a:xfrm>
          <a:prstGeom prst="rect">
            <a:avLst/>
          </a:prstGeom>
        </p:spPr>
      </p:pic>
    </p:spTree>
    <p:extLst>
      <p:ext uri="{BB962C8B-B14F-4D97-AF65-F5344CB8AC3E}">
        <p14:creationId xmlns:p14="http://schemas.microsoft.com/office/powerpoint/2010/main" val="22453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88889E-6 -4.32099E-6 L -0.11893 0.05047 " pathEditMode="relative" rAng="0" ptsTypes="AA">
                                      <p:cBhvr>
                                        <p:cTn id="21" dur="500" fill="hold"/>
                                        <p:tgtEl>
                                          <p:spTgt spid="24"/>
                                        </p:tgtEl>
                                        <p:attrNameLst>
                                          <p:attrName>ppt_x</p:attrName>
                                          <p:attrName>ppt_y</p:attrName>
                                        </p:attrNameLst>
                                      </p:cBhvr>
                                      <p:rCtr x="-5946" y="2515"/>
                                    </p:animMotion>
                                  </p:childTnLst>
                                </p:cTn>
                              </p:par>
                              <p:par>
                                <p:cTn id="22" presetID="42" presetClass="path" presetSubtype="0" accel="50000" decel="50000" fill="hold" nodeType="withEffect">
                                  <p:stCondLst>
                                    <p:cond delay="0"/>
                                  </p:stCondLst>
                                  <p:childTnLst>
                                    <p:animMotion origin="layout" path="M -3.05556E-6 4.5679E-6 L 0.00113 0.40586 " pathEditMode="relative" rAng="0" ptsTypes="AA">
                                      <p:cBhvr>
                                        <p:cTn id="23" dur="500" fill="hold"/>
                                        <p:tgtEl>
                                          <p:spTgt spid="19"/>
                                        </p:tgtEl>
                                        <p:attrNameLst>
                                          <p:attrName>ppt_x</p:attrName>
                                          <p:attrName>ppt_y</p:attrName>
                                        </p:attrNameLst>
                                      </p:cBhvr>
                                      <p:rCtr x="52" y="20293"/>
                                    </p:animMotion>
                                  </p:childTnLst>
                                </p:cTn>
                              </p:par>
                              <p:par>
                                <p:cTn id="24" presetID="42" presetClass="path" presetSubtype="0" accel="50000" decel="50000" fill="hold" nodeType="withEffect">
                                  <p:stCondLst>
                                    <p:cond delay="0"/>
                                  </p:stCondLst>
                                  <p:childTnLst>
                                    <p:animMotion origin="layout" path="M 4.16667E-7 -2.83951E-6 L 0.10477 0.05093 " pathEditMode="relative" rAng="0" ptsTypes="AA">
                                      <p:cBhvr>
                                        <p:cTn id="25" dur="500" fill="hold"/>
                                        <p:tgtEl>
                                          <p:spTgt spid="41"/>
                                        </p:tgtEl>
                                        <p:attrNameLst>
                                          <p:attrName>ppt_x</p:attrName>
                                          <p:attrName>ppt_y</p:attrName>
                                        </p:attrNameLst>
                                      </p:cBhvr>
                                      <p:rCtr x="5234" y="2546"/>
                                    </p:animMotion>
                                  </p:childTnLst>
                                </p:cTn>
                              </p:par>
                              <p:par>
                                <p:cTn id="26" presetID="10" presetClass="exit" presetSubtype="0" fill="hold" grpId="0" nodeType="withEffect">
                                  <p:stCondLst>
                                    <p:cond delay="0"/>
                                  </p:stCondLst>
                                  <p:childTnLst>
                                    <p:animEffect transition="out" filter="fade">
                                      <p:cBhvr>
                                        <p:cTn id="27" dur="500"/>
                                        <p:tgtEl>
                                          <p:spTgt spid="125"/>
                                        </p:tgtEl>
                                      </p:cBhvr>
                                    </p:animEffect>
                                    <p:set>
                                      <p:cBhvr>
                                        <p:cTn id="28" dur="1" fill="hold">
                                          <p:stCondLst>
                                            <p:cond delay="499"/>
                                          </p:stCondLst>
                                        </p:cTn>
                                        <p:tgtEl>
                                          <p:spTgt spid="12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5" grpId="0"/>
      <p:bldP spid="4" grpId="0"/>
      <p:bldP spid="8" grpId="0" animBg="1"/>
      <p:bldP spid="10"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3" name="Google Shape;493;p27"/>
          <p:cNvSpPr/>
          <p:nvPr/>
        </p:nvSpPr>
        <p:spPr>
          <a:xfrm>
            <a:off x="0" y="-32610"/>
            <a:ext cx="18288000" cy="10232997"/>
          </a:xfrm>
          <a:custGeom>
            <a:avLst/>
            <a:gdLst/>
            <a:ahLst/>
            <a:cxnLst/>
            <a:rect l="l" t="t" r="r" b="b"/>
            <a:pathLst>
              <a:path w="18288000" h="10232997" extrusionOk="0">
                <a:moveTo>
                  <a:pt x="0" y="0"/>
                </a:moveTo>
                <a:lnTo>
                  <a:pt x="18288000" y="0"/>
                </a:lnTo>
                <a:lnTo>
                  <a:pt x="18288000" y="10232997"/>
                </a:lnTo>
                <a:lnTo>
                  <a:pt x="0" y="10232997"/>
                </a:lnTo>
                <a:lnTo>
                  <a:pt x="0" y="0"/>
                </a:lnTo>
                <a:close/>
              </a:path>
            </a:pathLst>
          </a:custGeom>
          <a:blipFill rotWithShape="1">
            <a:blip r:embed="rId3">
              <a:alphaModFix amt="25000"/>
            </a:blip>
            <a:stretch>
              <a:fillRect t="-9570" b="-9570"/>
            </a:stretch>
          </a:blipFill>
          <a:ln>
            <a:noFill/>
          </a:ln>
        </p:spPr>
        <p:txBody>
          <a:bodyPr/>
          <a:lstStyle/>
          <a:p>
            <a:endParaRPr lang="en-IN"/>
          </a:p>
        </p:txBody>
      </p:sp>
      <p:sp>
        <p:nvSpPr>
          <p:cNvPr id="494" name="Google Shape;494;p27"/>
          <p:cNvSpPr txBox="1"/>
          <p:nvPr/>
        </p:nvSpPr>
        <p:spPr>
          <a:xfrm>
            <a:off x="3787762" y="2740163"/>
            <a:ext cx="10712400" cy="4063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Write an original statement or inspiring quote</a:t>
            </a:r>
            <a:endParaRPr/>
          </a:p>
        </p:txBody>
      </p:sp>
      <p:sp>
        <p:nvSpPr>
          <p:cNvPr id="495" name="Google Shape;495;p27"/>
          <p:cNvSpPr txBox="1"/>
          <p:nvPr/>
        </p:nvSpPr>
        <p:spPr>
          <a:xfrm>
            <a:off x="2741618" y="7122616"/>
            <a:ext cx="12804764" cy="692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FFFFFF"/>
                </a:solidFill>
                <a:latin typeface="Arial"/>
                <a:ea typeface="Arial"/>
                <a:cs typeface="Arial"/>
                <a:sym typeface="Arial"/>
              </a:rPr>
              <a:t>— Include a credit, citation, or supporting message</a:t>
            </a:r>
            <a:endParaRPr/>
          </a:p>
        </p:txBody>
      </p:sp>
      <p:sp>
        <p:nvSpPr>
          <p:cNvPr id="496" name="Google Shape;496;p27"/>
          <p:cNvSpPr/>
          <p:nvPr/>
        </p:nvSpPr>
        <p:spPr>
          <a:xfrm rot="2623696">
            <a:off x="14573259" y="529342"/>
            <a:ext cx="2687975" cy="2881844"/>
          </a:xfrm>
          <a:custGeom>
            <a:avLst/>
            <a:gdLst/>
            <a:ahLst/>
            <a:cxnLst/>
            <a:rect l="l" t="t" r="r" b="b"/>
            <a:pathLst>
              <a:path w="2687975" h="2881844" extrusionOk="0">
                <a:moveTo>
                  <a:pt x="0" y="0"/>
                </a:moveTo>
                <a:lnTo>
                  <a:pt x="2687974" y="0"/>
                </a:lnTo>
                <a:lnTo>
                  <a:pt x="2687974" y="2881845"/>
                </a:lnTo>
                <a:lnTo>
                  <a:pt x="0" y="2881845"/>
                </a:lnTo>
                <a:lnTo>
                  <a:pt x="0" y="0"/>
                </a:lnTo>
                <a:close/>
              </a:path>
            </a:pathLst>
          </a:custGeom>
          <a:blipFill rotWithShape="1">
            <a:blip r:embed="rId4">
              <a:alphaModFix/>
            </a:blip>
            <a:stretch>
              <a:fillRect/>
            </a:stretch>
          </a:blipFill>
          <a:ln>
            <a:noFill/>
          </a:ln>
        </p:spPr>
        <p:txBody>
          <a:bodyPr/>
          <a:lstStyle/>
          <a:p>
            <a:endParaRPr lang="en-IN"/>
          </a:p>
        </p:txBody>
      </p:sp>
      <p:sp>
        <p:nvSpPr>
          <p:cNvPr id="497" name="Google Shape;497;p27"/>
          <p:cNvSpPr/>
          <p:nvPr/>
        </p:nvSpPr>
        <p:spPr>
          <a:xfrm rot="-2966039">
            <a:off x="1092743" y="517113"/>
            <a:ext cx="2687975" cy="2881844"/>
          </a:xfrm>
          <a:custGeom>
            <a:avLst/>
            <a:gdLst/>
            <a:ahLst/>
            <a:cxnLst/>
            <a:rect l="l" t="t" r="r" b="b"/>
            <a:pathLst>
              <a:path w="2687975" h="2881844" extrusionOk="0">
                <a:moveTo>
                  <a:pt x="0" y="0"/>
                </a:moveTo>
                <a:lnTo>
                  <a:pt x="2687975" y="0"/>
                </a:lnTo>
                <a:lnTo>
                  <a:pt x="2687975" y="2881845"/>
                </a:lnTo>
                <a:lnTo>
                  <a:pt x="0" y="2881845"/>
                </a:lnTo>
                <a:lnTo>
                  <a:pt x="0" y="0"/>
                </a:lnTo>
                <a:close/>
              </a:path>
            </a:pathLst>
          </a:custGeom>
          <a:blipFill rotWithShape="1">
            <a:blip r:embed="rId4">
              <a:alphaModFix/>
            </a:blip>
            <a:stretch>
              <a:fillRect/>
            </a:stretch>
          </a:blipFill>
          <a:ln>
            <a:noFill/>
          </a:ln>
        </p:spPr>
        <p:txBody>
          <a:bodyPr/>
          <a:lstStyle/>
          <a:p>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txBody>
          <a:bodyPr/>
          <a:lstStyle/>
          <a:p>
            <a:endParaRPr lang="en-IN"/>
          </a:p>
        </p:txBody>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txBody>
          <a:bodyPr/>
          <a:lstStyle/>
          <a:p>
            <a:endParaRPr lang="en-IN"/>
          </a:p>
        </p:txBody>
      </p:sp>
      <p:sp>
        <p:nvSpPr>
          <p:cNvPr id="504" name="Google Shape;504;p28"/>
          <p:cNvSpPr txBox="1"/>
          <p:nvPr/>
        </p:nvSpPr>
        <p:spPr>
          <a:xfrm>
            <a:off x="8169067" y="2719419"/>
            <a:ext cx="881378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Our Founder</a:t>
            </a:r>
            <a:endParaRPr/>
          </a:p>
        </p:txBody>
      </p:sp>
      <p:sp>
        <p:nvSpPr>
          <p:cNvPr id="505" name="Google Shape;505;p28"/>
          <p:cNvSpPr txBox="1"/>
          <p:nvPr/>
        </p:nvSpPr>
        <p:spPr>
          <a:xfrm>
            <a:off x="10253276" y="4783436"/>
            <a:ext cx="46455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Name Surname</a:t>
            </a:r>
            <a:endParaRPr>
              <a:latin typeface="Slabo 27px"/>
              <a:ea typeface="Slabo 27px"/>
              <a:cs typeface="Slabo 27px"/>
              <a:sym typeface="Slabo 27px"/>
            </a:endParaRPr>
          </a:p>
        </p:txBody>
      </p:sp>
      <p:sp>
        <p:nvSpPr>
          <p:cNvPr id="506" name="Google Shape;506;p28"/>
          <p:cNvSpPr txBox="1"/>
          <p:nvPr/>
        </p:nvSpPr>
        <p:spPr>
          <a:xfrm>
            <a:off x="9474525" y="5517413"/>
            <a:ext cx="6202863" cy="17392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txBody>
          <a:bodyPr/>
          <a:lstStyle/>
          <a:p>
            <a:endParaRPr lang="en-IN"/>
          </a:p>
        </p:txBody>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txBody>
          <a:bodyPr/>
          <a:lstStyle/>
          <a:p>
            <a:endParaRPr lang="en-IN"/>
          </a:p>
        </p:txBody>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txBody>
          <a:bodyPr/>
          <a:lstStyle/>
          <a:p>
            <a:endParaRPr lang="en-IN"/>
          </a:p>
        </p:txBody>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txBody>
          <a:bodyPr/>
          <a:lstStyle/>
          <a:p>
            <a:endParaRPr lang="en-IN"/>
          </a:p>
        </p:txBody>
      </p:sp>
      <p:sp>
        <p:nvSpPr>
          <p:cNvPr id="511" name="Google Shape;511;p28"/>
          <p:cNvSpPr/>
          <p:nvPr/>
        </p:nvSpPr>
        <p:spPr>
          <a:xfrm>
            <a:off x="1948282" y="1904048"/>
            <a:ext cx="6574143" cy="657411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19934" r="-2987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15"/>
        <p:cNvGrpSpPr/>
        <p:nvPr/>
      </p:nvGrpSpPr>
      <p:grpSpPr>
        <a:xfrm>
          <a:off x="0" y="0"/>
          <a:ext cx="0" cy="0"/>
          <a:chOff x="0" y="0"/>
          <a:chExt cx="0" cy="0"/>
        </a:xfrm>
      </p:grpSpPr>
      <p:sp>
        <p:nvSpPr>
          <p:cNvPr id="516" name="Google Shape;516;p29"/>
          <p:cNvSpPr/>
          <p:nvPr/>
        </p:nvSpPr>
        <p:spPr>
          <a:xfrm>
            <a:off x="-3235123" y="-4479966"/>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en-IN"/>
          </a:p>
        </p:txBody>
      </p:sp>
      <p:sp>
        <p:nvSpPr>
          <p:cNvPr id="517" name="Google Shape;517;p29"/>
          <p:cNvSpPr/>
          <p:nvPr/>
        </p:nvSpPr>
        <p:spPr>
          <a:xfrm>
            <a:off x="7642753"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2500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848830"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t="-19249" b="-3074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2664552"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t="-7750" b="-4224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txBox="1"/>
          <p:nvPr/>
        </p:nvSpPr>
        <p:spPr>
          <a:xfrm>
            <a:off x="7516095" y="7055828"/>
            <a:ext cx="34821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1" name="Google Shape;521;p29"/>
          <p:cNvSpPr txBox="1"/>
          <p:nvPr/>
        </p:nvSpPr>
        <p:spPr>
          <a:xfrm>
            <a:off x="7516095"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2" name="Google Shape;522;p29"/>
          <p:cNvSpPr txBox="1"/>
          <p:nvPr/>
        </p:nvSpPr>
        <p:spPr>
          <a:xfrm>
            <a:off x="2848830"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3" name="Google Shape;523;p29"/>
          <p:cNvSpPr txBox="1"/>
          <p:nvPr/>
        </p:nvSpPr>
        <p:spPr>
          <a:xfrm>
            <a:off x="2848830"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4" name="Google Shape;524;p29"/>
          <p:cNvSpPr txBox="1"/>
          <p:nvPr/>
        </p:nvSpPr>
        <p:spPr>
          <a:xfrm>
            <a:off x="12436369"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5" name="Google Shape;525;p29"/>
          <p:cNvSpPr txBox="1"/>
          <p:nvPr/>
        </p:nvSpPr>
        <p:spPr>
          <a:xfrm>
            <a:off x="12436369"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6" name="Google Shape;526;p29"/>
          <p:cNvSpPr txBox="1"/>
          <p:nvPr/>
        </p:nvSpPr>
        <p:spPr>
          <a:xfrm>
            <a:off x="915356" y="1581606"/>
            <a:ext cx="16507551"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Testimonials</a:t>
            </a:r>
            <a:endParaRPr/>
          </a:p>
        </p:txBody>
      </p:sp>
      <p:sp>
        <p:nvSpPr>
          <p:cNvPr id="527" name="Google Shape;527;p29"/>
          <p:cNvSpPr/>
          <p:nvPr/>
        </p:nvSpPr>
        <p:spPr>
          <a:xfrm rot="5501667">
            <a:off x="14434706" y="-302155"/>
            <a:ext cx="7706587" cy="7388691"/>
          </a:xfrm>
          <a:custGeom>
            <a:avLst/>
            <a:gdLst/>
            <a:ahLst/>
            <a:cxnLst/>
            <a:rect l="l" t="t" r="r" b="b"/>
            <a:pathLst>
              <a:path w="7706587" h="7388691" extrusionOk="0">
                <a:moveTo>
                  <a:pt x="0" y="0"/>
                </a:moveTo>
                <a:lnTo>
                  <a:pt x="7706588" y="0"/>
                </a:lnTo>
                <a:lnTo>
                  <a:pt x="7706588" y="7388690"/>
                </a:lnTo>
                <a:lnTo>
                  <a:pt x="0" y="7388690"/>
                </a:lnTo>
                <a:lnTo>
                  <a:pt x="0" y="0"/>
                </a:lnTo>
                <a:close/>
              </a:path>
            </a:pathLst>
          </a:custGeom>
          <a:blipFill rotWithShape="1">
            <a:blip r:embed="rId7">
              <a:alphaModFix/>
            </a:blip>
            <a:stretch>
              <a:fillRect/>
            </a:stretch>
          </a:blipFill>
          <a:ln>
            <a:noFill/>
          </a:ln>
        </p:spPr>
        <p:txBody>
          <a:bodyPr/>
          <a:lstStyle/>
          <a:p>
            <a:endParaRPr lang="en-IN"/>
          </a:p>
        </p:txBody>
      </p:sp>
      <p:sp>
        <p:nvSpPr>
          <p:cNvPr id="528" name="Google Shape;528;p29"/>
          <p:cNvSpPr/>
          <p:nvPr/>
        </p:nvSpPr>
        <p:spPr>
          <a:xfrm rot="-1739232">
            <a:off x="10682808" y="8267192"/>
            <a:ext cx="1611880" cy="1001381"/>
          </a:xfrm>
          <a:custGeom>
            <a:avLst/>
            <a:gdLst/>
            <a:ahLst/>
            <a:cxnLst/>
            <a:rect l="l" t="t" r="r" b="b"/>
            <a:pathLst>
              <a:path w="1611880" h="1001381" extrusionOk="0">
                <a:moveTo>
                  <a:pt x="0" y="0"/>
                </a:moveTo>
                <a:lnTo>
                  <a:pt x="1611881" y="0"/>
                </a:lnTo>
                <a:lnTo>
                  <a:pt x="1611881" y="1001381"/>
                </a:lnTo>
                <a:lnTo>
                  <a:pt x="0" y="1001381"/>
                </a:lnTo>
                <a:lnTo>
                  <a:pt x="0" y="0"/>
                </a:lnTo>
                <a:close/>
              </a:path>
            </a:pathLst>
          </a:custGeom>
          <a:blipFill rotWithShape="1">
            <a:blip r:embed="rId8">
              <a:alphaModFix/>
            </a:blip>
            <a:stretch>
              <a:fillRect/>
            </a:stretch>
          </a:blipFill>
          <a:ln>
            <a:noFill/>
          </a:ln>
        </p:spPr>
        <p:txBody>
          <a:bodyPr/>
          <a:lstStyle/>
          <a:p>
            <a:endParaRPr lang="en-IN"/>
          </a:p>
        </p:txBody>
      </p:sp>
      <p:sp>
        <p:nvSpPr>
          <p:cNvPr id="529" name="Google Shape;529;p29"/>
          <p:cNvSpPr/>
          <p:nvPr/>
        </p:nvSpPr>
        <p:spPr>
          <a:xfrm rot="2947364">
            <a:off x="594653" y="7538181"/>
            <a:ext cx="1821063" cy="1124506"/>
          </a:xfrm>
          <a:custGeom>
            <a:avLst/>
            <a:gdLst/>
            <a:ahLst/>
            <a:cxnLst/>
            <a:rect l="l" t="t" r="r" b="b"/>
            <a:pathLst>
              <a:path w="1821063" h="1124506" extrusionOk="0">
                <a:moveTo>
                  <a:pt x="0" y="0"/>
                </a:moveTo>
                <a:lnTo>
                  <a:pt x="1821063" y="0"/>
                </a:lnTo>
                <a:lnTo>
                  <a:pt x="1821063" y="1124506"/>
                </a:lnTo>
                <a:lnTo>
                  <a:pt x="0" y="1124506"/>
                </a:lnTo>
                <a:lnTo>
                  <a:pt x="0" y="0"/>
                </a:lnTo>
                <a:close/>
              </a:path>
            </a:pathLst>
          </a:custGeom>
          <a:blipFill rotWithShape="1">
            <a:blip r:embed="rId9">
              <a:alphaModFix/>
            </a:blip>
            <a:stretch>
              <a:fillRect/>
            </a:stretch>
          </a:blipFill>
          <a:ln>
            <a:noFill/>
          </a:ln>
        </p:spPr>
        <p:txBody>
          <a:bodyPr/>
          <a:lstStyle/>
          <a:p>
            <a:endParaRPr lang="en-IN"/>
          </a:p>
        </p:txBody>
      </p:sp>
      <p:sp>
        <p:nvSpPr>
          <p:cNvPr id="530" name="Google Shape;530;p29"/>
          <p:cNvSpPr/>
          <p:nvPr/>
        </p:nvSpPr>
        <p:spPr>
          <a:xfrm rot="142018">
            <a:off x="15300964" y="-754139"/>
            <a:ext cx="2224690" cy="3178129"/>
          </a:xfrm>
          <a:custGeom>
            <a:avLst/>
            <a:gdLst/>
            <a:ahLst/>
            <a:cxnLst/>
            <a:rect l="l" t="t" r="r" b="b"/>
            <a:pathLst>
              <a:path w="2224690" h="3178129" extrusionOk="0">
                <a:moveTo>
                  <a:pt x="0" y="0"/>
                </a:moveTo>
                <a:lnTo>
                  <a:pt x="2224690" y="0"/>
                </a:lnTo>
                <a:lnTo>
                  <a:pt x="2224690" y="3178129"/>
                </a:lnTo>
                <a:lnTo>
                  <a:pt x="0" y="3178129"/>
                </a:lnTo>
                <a:lnTo>
                  <a:pt x="0" y="0"/>
                </a:lnTo>
                <a:close/>
              </a:path>
            </a:pathLst>
          </a:custGeom>
          <a:blipFill rotWithShape="1">
            <a:blip r:embed="rId10">
              <a:alphaModFix/>
            </a:blip>
            <a:stretch>
              <a:fillRect/>
            </a:stretch>
          </a:blipFill>
          <a:ln>
            <a:noFill/>
          </a:ln>
        </p:spPr>
        <p:txBody>
          <a:bodyPr/>
          <a:lstStyle/>
          <a:p>
            <a:endParaRPr lang="en-IN"/>
          </a:p>
        </p:txBody>
      </p:sp>
      <p:sp>
        <p:nvSpPr>
          <p:cNvPr id="531" name="Google Shape;531;p29"/>
          <p:cNvSpPr/>
          <p:nvPr/>
        </p:nvSpPr>
        <p:spPr>
          <a:xfrm rot="-4035504">
            <a:off x="399088" y="-741791"/>
            <a:ext cx="2478687" cy="3540981"/>
          </a:xfrm>
          <a:custGeom>
            <a:avLst/>
            <a:gdLst/>
            <a:ahLst/>
            <a:cxnLst/>
            <a:rect l="l" t="t" r="r" b="b"/>
            <a:pathLst>
              <a:path w="2478687" h="3540981" extrusionOk="0">
                <a:moveTo>
                  <a:pt x="0" y="0"/>
                </a:moveTo>
                <a:lnTo>
                  <a:pt x="2478686" y="0"/>
                </a:lnTo>
                <a:lnTo>
                  <a:pt x="2478686" y="3540982"/>
                </a:lnTo>
                <a:lnTo>
                  <a:pt x="0" y="3540982"/>
                </a:lnTo>
                <a:lnTo>
                  <a:pt x="0" y="0"/>
                </a:lnTo>
                <a:close/>
              </a:path>
            </a:pathLst>
          </a:custGeom>
          <a:blipFill rotWithShape="1">
            <a:blip r:embed="rId10">
              <a:alphaModFix/>
            </a:blip>
            <a:stretch>
              <a:fillRect/>
            </a:stretch>
          </a:blipFill>
          <a:ln>
            <a:noFill/>
          </a:ln>
        </p:spPr>
        <p:txBody>
          <a:bodyPr/>
          <a:lstStyle/>
          <a:p>
            <a:endParaRPr lang="en-IN"/>
          </a:p>
        </p:txBody>
      </p:sp>
      <p:grpSp>
        <p:nvGrpSpPr>
          <p:cNvPr id="532" name="Google Shape;532;p29"/>
          <p:cNvGrpSpPr/>
          <p:nvPr/>
        </p:nvGrpSpPr>
        <p:grpSpPr>
          <a:xfrm>
            <a:off x="11779475" y="3548541"/>
            <a:ext cx="235636" cy="235636"/>
            <a:chOff x="0" y="0"/>
            <a:chExt cx="812800" cy="812800"/>
          </a:xfrm>
        </p:grpSpPr>
        <p:sp>
          <p:nvSpPr>
            <p:cNvPr id="533" name="Google Shape;533;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29"/>
          <p:cNvGrpSpPr/>
          <p:nvPr/>
        </p:nvGrpSpPr>
        <p:grpSpPr>
          <a:xfrm>
            <a:off x="3555891" y="734616"/>
            <a:ext cx="388978" cy="388978"/>
            <a:chOff x="0" y="0"/>
            <a:chExt cx="812800" cy="812800"/>
          </a:xfrm>
        </p:grpSpPr>
        <p:sp>
          <p:nvSpPr>
            <p:cNvPr id="536" name="Google Shape;536;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8" name="Google Shape;538;p29"/>
          <p:cNvGrpSpPr/>
          <p:nvPr/>
        </p:nvGrpSpPr>
        <p:grpSpPr>
          <a:xfrm>
            <a:off x="6641010" y="8767883"/>
            <a:ext cx="388978" cy="388978"/>
            <a:chOff x="0" y="0"/>
            <a:chExt cx="812800" cy="812800"/>
          </a:xfrm>
        </p:grpSpPr>
        <p:sp>
          <p:nvSpPr>
            <p:cNvPr id="539" name="Google Shape;539;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1" name="Google Shape;541;p29"/>
          <p:cNvGrpSpPr/>
          <p:nvPr/>
        </p:nvGrpSpPr>
        <p:grpSpPr>
          <a:xfrm>
            <a:off x="17033930" y="2079596"/>
            <a:ext cx="388978" cy="388978"/>
            <a:chOff x="0" y="0"/>
            <a:chExt cx="812800" cy="812800"/>
          </a:xfrm>
        </p:grpSpPr>
        <p:sp>
          <p:nvSpPr>
            <p:cNvPr id="542" name="Google Shape;54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txBody>
          <a:bodyPr/>
          <a:lstStyle/>
          <a:p>
            <a:endParaRPr lang="en-IN"/>
          </a:p>
        </p:txBody>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txBody>
          <a:bodyPr/>
          <a:lstStyle/>
          <a:p>
            <a:endParaRPr lang="en-IN"/>
          </a:p>
        </p:txBody>
      </p:sp>
      <p:sp>
        <p:nvSpPr>
          <p:cNvPr id="550" name="Google Shape;550;p30"/>
          <p:cNvSpPr txBox="1"/>
          <p:nvPr/>
        </p:nvSpPr>
        <p:spPr>
          <a:xfrm>
            <a:off x="-194962" y="3678619"/>
            <a:ext cx="1082985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Thank you!</a:t>
            </a:r>
            <a:endParaRPr/>
          </a:p>
        </p:txBody>
      </p:sp>
      <p:sp>
        <p:nvSpPr>
          <p:cNvPr id="551" name="Google Shape;551;p30"/>
          <p:cNvSpPr txBox="1"/>
          <p:nvPr/>
        </p:nvSpPr>
        <p:spPr>
          <a:xfrm>
            <a:off x="1779783" y="5095875"/>
            <a:ext cx="6880500" cy="1158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Write a closing statement or call-to-action here.</a:t>
            </a:r>
            <a:endParaRPr/>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txBody>
            <a:bodyPr/>
            <a:lstStyle/>
            <a:p>
              <a:endParaRPr lang="en-IN"/>
            </a:p>
          </p:txBody>
        </p:sp>
        <p:sp>
          <p:nvSpPr>
            <p:cNvPr id="554" name="Google Shape;554;p30"/>
            <p:cNvSpPr/>
            <p:nvPr/>
          </p:nvSpPr>
          <p:spPr>
            <a:xfrm>
              <a:off x="1228059" y="433631"/>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txBody>
            <a:bodyPr/>
            <a:lstStyle/>
            <a:p>
              <a:endParaRPr lang="en-IN" dirty="0"/>
            </a:p>
          </p:txBody>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31"/>
          <p:cNvSpPr/>
          <p:nvPr/>
        </p:nvSpPr>
        <p:spPr>
          <a:xfrm rot="-1227504">
            <a:off x="9730643" y="1156777"/>
            <a:ext cx="965213" cy="1484943"/>
          </a:xfrm>
          <a:custGeom>
            <a:avLst/>
            <a:gdLst/>
            <a:ahLst/>
            <a:cxnLst/>
            <a:rect l="l" t="t" r="r" b="b"/>
            <a:pathLst>
              <a:path w="965213" h="1484943" extrusionOk="0">
                <a:moveTo>
                  <a:pt x="0" y="0"/>
                </a:moveTo>
                <a:lnTo>
                  <a:pt x="965213" y="0"/>
                </a:lnTo>
                <a:lnTo>
                  <a:pt x="965213" y="1484943"/>
                </a:lnTo>
                <a:lnTo>
                  <a:pt x="0" y="1484943"/>
                </a:lnTo>
                <a:lnTo>
                  <a:pt x="0" y="0"/>
                </a:lnTo>
                <a:close/>
              </a:path>
            </a:pathLst>
          </a:custGeom>
          <a:blipFill rotWithShape="1">
            <a:blip r:embed="rId3">
              <a:alphaModFix/>
            </a:blip>
            <a:stretch>
              <a:fillRect/>
            </a:stretch>
          </a:blipFill>
          <a:ln>
            <a:noFill/>
          </a:ln>
        </p:spPr>
        <p:txBody>
          <a:bodyPr/>
          <a:lstStyle/>
          <a:p>
            <a:endParaRPr lang="en-IN"/>
          </a:p>
        </p:txBody>
      </p:sp>
      <p:sp>
        <p:nvSpPr>
          <p:cNvPr id="572" name="Google Shape;572;p31"/>
          <p:cNvSpPr/>
          <p:nvPr/>
        </p:nvSpPr>
        <p:spPr>
          <a:xfrm rot="2700000">
            <a:off x="6916054" y="1341865"/>
            <a:ext cx="1437357" cy="1201990"/>
          </a:xfrm>
          <a:custGeom>
            <a:avLst/>
            <a:gdLst/>
            <a:ahLst/>
            <a:cxnLst/>
            <a:rect l="l" t="t" r="r" b="b"/>
            <a:pathLst>
              <a:path w="1437357" h="1201990" extrusionOk="0">
                <a:moveTo>
                  <a:pt x="0" y="0"/>
                </a:moveTo>
                <a:lnTo>
                  <a:pt x="1437357" y="0"/>
                </a:lnTo>
                <a:lnTo>
                  <a:pt x="1437357" y="1201990"/>
                </a:lnTo>
                <a:lnTo>
                  <a:pt x="0" y="1201990"/>
                </a:lnTo>
                <a:lnTo>
                  <a:pt x="0" y="0"/>
                </a:lnTo>
                <a:close/>
              </a:path>
            </a:pathLst>
          </a:custGeom>
          <a:blipFill rotWithShape="1">
            <a:blip r:embed="rId4">
              <a:alphaModFix/>
            </a:blip>
            <a:stretch>
              <a:fillRect/>
            </a:stretch>
          </a:blipFill>
          <a:ln>
            <a:noFill/>
          </a:ln>
        </p:spPr>
        <p:txBody>
          <a:bodyPr/>
          <a:lstStyle/>
          <a:p>
            <a:endParaRPr lang="en-IN"/>
          </a:p>
        </p:txBody>
      </p:sp>
      <p:sp>
        <p:nvSpPr>
          <p:cNvPr id="573" name="Google Shape;573;p31"/>
          <p:cNvSpPr/>
          <p:nvPr/>
        </p:nvSpPr>
        <p:spPr>
          <a:xfrm>
            <a:off x="13822373" y="3061742"/>
            <a:ext cx="1286620" cy="1349012"/>
          </a:xfrm>
          <a:custGeom>
            <a:avLst/>
            <a:gdLst/>
            <a:ahLst/>
            <a:cxnLst/>
            <a:rect l="l" t="t" r="r" b="b"/>
            <a:pathLst>
              <a:path w="1286620" h="1349012" extrusionOk="0">
                <a:moveTo>
                  <a:pt x="0" y="0"/>
                </a:moveTo>
                <a:lnTo>
                  <a:pt x="1286620" y="0"/>
                </a:lnTo>
                <a:lnTo>
                  <a:pt x="1286620" y="1349011"/>
                </a:lnTo>
                <a:lnTo>
                  <a:pt x="0" y="1349011"/>
                </a:lnTo>
                <a:lnTo>
                  <a:pt x="0" y="0"/>
                </a:lnTo>
                <a:close/>
              </a:path>
            </a:pathLst>
          </a:custGeom>
          <a:blipFill rotWithShape="1">
            <a:blip r:embed="rId5">
              <a:alphaModFix/>
            </a:blip>
            <a:stretch>
              <a:fillRect/>
            </a:stretch>
          </a:blipFill>
          <a:ln>
            <a:noFill/>
          </a:ln>
        </p:spPr>
        <p:txBody>
          <a:bodyPr/>
          <a:lstStyle/>
          <a:p>
            <a:endParaRPr lang="en-IN"/>
          </a:p>
        </p:txBody>
      </p:sp>
      <p:sp>
        <p:nvSpPr>
          <p:cNvPr id="574" name="Google Shape;574;p31"/>
          <p:cNvSpPr/>
          <p:nvPr/>
        </p:nvSpPr>
        <p:spPr>
          <a:xfrm>
            <a:off x="7079232" y="5062752"/>
            <a:ext cx="1111000" cy="1111000"/>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6">
              <a:alphaModFix/>
            </a:blip>
            <a:stretch>
              <a:fillRect/>
            </a:stretch>
          </a:blipFill>
          <a:ln>
            <a:noFill/>
          </a:ln>
        </p:spPr>
        <p:txBody>
          <a:bodyPr/>
          <a:lstStyle/>
          <a:p>
            <a:endParaRPr lang="en-IN"/>
          </a:p>
        </p:txBody>
      </p:sp>
      <p:sp>
        <p:nvSpPr>
          <p:cNvPr id="575" name="Google Shape;575;p31"/>
          <p:cNvSpPr/>
          <p:nvPr/>
        </p:nvSpPr>
        <p:spPr>
          <a:xfrm>
            <a:off x="6701582" y="8660584"/>
            <a:ext cx="1927146" cy="508285"/>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7">
              <a:alphaModFix/>
            </a:blip>
            <a:stretch>
              <a:fillRect/>
            </a:stretch>
          </a:blipFill>
          <a:ln>
            <a:noFill/>
          </a:ln>
        </p:spPr>
        <p:txBody>
          <a:bodyPr/>
          <a:lstStyle/>
          <a:p>
            <a:endParaRPr lang="en-IN"/>
          </a:p>
        </p:txBody>
      </p:sp>
      <p:sp>
        <p:nvSpPr>
          <p:cNvPr id="576" name="Google Shape;576;p31"/>
          <p:cNvSpPr/>
          <p:nvPr/>
        </p:nvSpPr>
        <p:spPr>
          <a:xfrm>
            <a:off x="7018111" y="3218734"/>
            <a:ext cx="1233243" cy="1122251"/>
          </a:xfrm>
          <a:custGeom>
            <a:avLst/>
            <a:gdLst/>
            <a:ahLst/>
            <a:cxnLst/>
            <a:rect l="l" t="t" r="r" b="b"/>
            <a:pathLst>
              <a:path w="1233243" h="1122251" extrusionOk="0">
                <a:moveTo>
                  <a:pt x="0" y="0"/>
                </a:moveTo>
                <a:lnTo>
                  <a:pt x="1233243" y="0"/>
                </a:lnTo>
                <a:lnTo>
                  <a:pt x="1233243" y="1122251"/>
                </a:lnTo>
                <a:lnTo>
                  <a:pt x="0" y="1122251"/>
                </a:lnTo>
                <a:lnTo>
                  <a:pt x="0" y="0"/>
                </a:lnTo>
                <a:close/>
              </a:path>
            </a:pathLst>
          </a:custGeom>
          <a:blipFill rotWithShape="1">
            <a:blip r:embed="rId8">
              <a:alphaModFix/>
            </a:blip>
            <a:stretch>
              <a:fillRect/>
            </a:stretch>
          </a:blipFill>
          <a:ln>
            <a:noFill/>
          </a:ln>
        </p:spPr>
        <p:txBody>
          <a:bodyPr/>
          <a:lstStyle/>
          <a:p>
            <a:endParaRPr lang="en-IN"/>
          </a:p>
        </p:txBody>
      </p:sp>
      <p:sp>
        <p:nvSpPr>
          <p:cNvPr id="577" name="Google Shape;577;p31"/>
          <p:cNvSpPr/>
          <p:nvPr/>
        </p:nvSpPr>
        <p:spPr>
          <a:xfrm>
            <a:off x="15993927" y="3134901"/>
            <a:ext cx="1342889" cy="1144813"/>
          </a:xfrm>
          <a:custGeom>
            <a:avLst/>
            <a:gdLst/>
            <a:ahLst/>
            <a:cxnLst/>
            <a:rect l="l" t="t" r="r" b="b"/>
            <a:pathLst>
              <a:path w="1342889" h="1144813" extrusionOk="0">
                <a:moveTo>
                  <a:pt x="0" y="0"/>
                </a:moveTo>
                <a:lnTo>
                  <a:pt x="1342889" y="0"/>
                </a:lnTo>
                <a:lnTo>
                  <a:pt x="1342889" y="1144813"/>
                </a:lnTo>
                <a:lnTo>
                  <a:pt x="0" y="1144813"/>
                </a:lnTo>
                <a:lnTo>
                  <a:pt x="0" y="0"/>
                </a:lnTo>
                <a:close/>
              </a:path>
            </a:pathLst>
          </a:custGeom>
          <a:blipFill rotWithShape="1">
            <a:blip r:embed="rId9">
              <a:alphaModFix/>
            </a:blip>
            <a:stretch>
              <a:fillRect/>
            </a:stretch>
          </a:blipFill>
          <a:ln>
            <a:noFill/>
          </a:ln>
        </p:spPr>
        <p:txBody>
          <a:bodyPr/>
          <a:lstStyle/>
          <a:p>
            <a:endParaRPr lang="en-IN"/>
          </a:p>
        </p:txBody>
      </p:sp>
      <p:sp>
        <p:nvSpPr>
          <p:cNvPr id="578" name="Google Shape;578;p31"/>
          <p:cNvSpPr/>
          <p:nvPr/>
        </p:nvSpPr>
        <p:spPr>
          <a:xfrm>
            <a:off x="11906843" y="3142504"/>
            <a:ext cx="1085896" cy="1168772"/>
          </a:xfrm>
          <a:custGeom>
            <a:avLst/>
            <a:gdLst/>
            <a:ahLst/>
            <a:cxnLst/>
            <a:rect l="l" t="t" r="r" b="b"/>
            <a:pathLst>
              <a:path w="1085896" h="1168772" extrusionOk="0">
                <a:moveTo>
                  <a:pt x="0" y="0"/>
                </a:moveTo>
                <a:lnTo>
                  <a:pt x="1085896" y="0"/>
                </a:lnTo>
                <a:lnTo>
                  <a:pt x="1085896" y="1168772"/>
                </a:lnTo>
                <a:lnTo>
                  <a:pt x="0" y="1168772"/>
                </a:lnTo>
                <a:lnTo>
                  <a:pt x="0" y="0"/>
                </a:lnTo>
                <a:close/>
              </a:path>
            </a:pathLst>
          </a:custGeom>
          <a:blipFill rotWithShape="1">
            <a:blip r:embed="rId10">
              <a:alphaModFix/>
            </a:blip>
            <a:stretch>
              <a:fillRect/>
            </a:stretch>
          </a:blipFill>
          <a:ln>
            <a:noFill/>
          </a:ln>
        </p:spPr>
        <p:txBody>
          <a:bodyPr/>
          <a:lstStyle/>
          <a:p>
            <a:endParaRPr lang="en-IN"/>
          </a:p>
        </p:txBody>
      </p:sp>
      <p:sp>
        <p:nvSpPr>
          <p:cNvPr id="579" name="Google Shape;579;p31"/>
          <p:cNvSpPr/>
          <p:nvPr/>
        </p:nvSpPr>
        <p:spPr>
          <a:xfrm rot="-1759249">
            <a:off x="14051085" y="1442670"/>
            <a:ext cx="1218142" cy="752203"/>
          </a:xfrm>
          <a:custGeom>
            <a:avLst/>
            <a:gdLst/>
            <a:ahLst/>
            <a:cxnLst/>
            <a:rect l="l" t="t" r="r" b="b"/>
            <a:pathLst>
              <a:path w="1218142" h="752203" extrusionOk="0">
                <a:moveTo>
                  <a:pt x="0" y="0"/>
                </a:moveTo>
                <a:lnTo>
                  <a:pt x="1218142" y="0"/>
                </a:lnTo>
                <a:lnTo>
                  <a:pt x="1218142" y="752202"/>
                </a:lnTo>
                <a:lnTo>
                  <a:pt x="0" y="752202"/>
                </a:lnTo>
                <a:lnTo>
                  <a:pt x="0" y="0"/>
                </a:lnTo>
                <a:close/>
              </a:path>
            </a:pathLst>
          </a:custGeom>
          <a:blipFill rotWithShape="1">
            <a:blip r:embed="rId11">
              <a:alphaModFix/>
            </a:blip>
            <a:stretch>
              <a:fillRect/>
            </a:stretch>
          </a:blipFill>
          <a:ln>
            <a:noFill/>
          </a:ln>
        </p:spPr>
        <p:txBody>
          <a:bodyPr/>
          <a:lstStyle/>
          <a:p>
            <a:endParaRPr lang="en-IN"/>
          </a:p>
        </p:txBody>
      </p:sp>
      <p:sp>
        <p:nvSpPr>
          <p:cNvPr id="580" name="Google Shape;580;p31"/>
          <p:cNvSpPr/>
          <p:nvPr/>
        </p:nvSpPr>
        <p:spPr>
          <a:xfrm rot="-2131061">
            <a:off x="11683857" y="1414055"/>
            <a:ext cx="1531867" cy="951673"/>
          </a:xfrm>
          <a:custGeom>
            <a:avLst/>
            <a:gdLst/>
            <a:ahLst/>
            <a:cxnLst/>
            <a:rect l="l" t="t" r="r" b="b"/>
            <a:pathLst>
              <a:path w="1531867" h="951673" extrusionOk="0">
                <a:moveTo>
                  <a:pt x="0" y="0"/>
                </a:moveTo>
                <a:lnTo>
                  <a:pt x="1531868" y="0"/>
                </a:lnTo>
                <a:lnTo>
                  <a:pt x="1531868" y="951673"/>
                </a:lnTo>
                <a:lnTo>
                  <a:pt x="0" y="951673"/>
                </a:lnTo>
                <a:lnTo>
                  <a:pt x="0" y="0"/>
                </a:lnTo>
                <a:close/>
              </a:path>
            </a:pathLst>
          </a:custGeom>
          <a:blipFill rotWithShape="1">
            <a:blip r:embed="rId12">
              <a:alphaModFix/>
            </a:blip>
            <a:stretch>
              <a:fillRect/>
            </a:stretch>
          </a:blipFill>
          <a:ln>
            <a:noFill/>
          </a:ln>
        </p:spPr>
        <p:txBody>
          <a:bodyPr/>
          <a:lstStyle/>
          <a:p>
            <a:endParaRPr lang="en-IN"/>
          </a:p>
        </p:txBody>
      </p:sp>
      <p:sp>
        <p:nvSpPr>
          <p:cNvPr id="581" name="Google Shape;581;p31"/>
          <p:cNvSpPr/>
          <p:nvPr/>
        </p:nvSpPr>
        <p:spPr>
          <a:xfrm>
            <a:off x="9710901" y="3264070"/>
            <a:ext cx="1004696" cy="1056564"/>
          </a:xfrm>
          <a:custGeom>
            <a:avLst/>
            <a:gdLst/>
            <a:ahLst/>
            <a:cxnLst/>
            <a:rect l="l" t="t" r="r" b="b"/>
            <a:pathLst>
              <a:path w="1004696" h="1056564" extrusionOk="0">
                <a:moveTo>
                  <a:pt x="0" y="0"/>
                </a:moveTo>
                <a:lnTo>
                  <a:pt x="1004696" y="0"/>
                </a:lnTo>
                <a:lnTo>
                  <a:pt x="1004696" y="1056564"/>
                </a:lnTo>
                <a:lnTo>
                  <a:pt x="0" y="1056564"/>
                </a:lnTo>
                <a:lnTo>
                  <a:pt x="0" y="0"/>
                </a:lnTo>
                <a:close/>
              </a:path>
            </a:pathLst>
          </a:custGeom>
          <a:blipFill rotWithShape="1">
            <a:blip r:embed="rId13">
              <a:alphaModFix/>
            </a:blip>
            <a:stretch>
              <a:fillRect/>
            </a:stretch>
          </a:blipFill>
          <a:ln>
            <a:noFill/>
          </a:ln>
        </p:spPr>
        <p:txBody>
          <a:bodyPr/>
          <a:lstStyle/>
          <a:p>
            <a:endParaRPr lang="en-IN"/>
          </a:p>
        </p:txBody>
      </p:sp>
      <p:sp>
        <p:nvSpPr>
          <p:cNvPr id="582" name="Google Shape;582;p31"/>
          <p:cNvSpPr/>
          <p:nvPr/>
        </p:nvSpPr>
        <p:spPr>
          <a:xfrm>
            <a:off x="16080464" y="1288592"/>
            <a:ext cx="1169814" cy="1163433"/>
          </a:xfrm>
          <a:custGeom>
            <a:avLst/>
            <a:gdLst/>
            <a:ahLst/>
            <a:cxnLst/>
            <a:rect l="l" t="t" r="r" b="b"/>
            <a:pathLst>
              <a:path w="1169814" h="1163433" extrusionOk="0">
                <a:moveTo>
                  <a:pt x="0" y="0"/>
                </a:moveTo>
                <a:lnTo>
                  <a:pt x="1169814" y="0"/>
                </a:lnTo>
                <a:lnTo>
                  <a:pt x="1169814" y="1163433"/>
                </a:lnTo>
                <a:lnTo>
                  <a:pt x="0" y="1163433"/>
                </a:lnTo>
                <a:lnTo>
                  <a:pt x="0" y="0"/>
                </a:lnTo>
                <a:close/>
              </a:path>
            </a:pathLst>
          </a:custGeom>
          <a:blipFill rotWithShape="1">
            <a:blip r:embed="rId14">
              <a:alphaModFix/>
            </a:blip>
            <a:stretch>
              <a:fillRect/>
            </a:stretch>
          </a:blipFill>
          <a:ln>
            <a:noFill/>
          </a:ln>
        </p:spPr>
        <p:txBody>
          <a:bodyPr/>
          <a:lstStyle/>
          <a:p>
            <a:endParaRPr lang="en-IN"/>
          </a:p>
        </p:txBody>
      </p:sp>
      <p:sp>
        <p:nvSpPr>
          <p:cNvPr id="583" name="Google Shape;583;p31"/>
          <p:cNvSpPr/>
          <p:nvPr/>
        </p:nvSpPr>
        <p:spPr>
          <a:xfrm>
            <a:off x="13856193" y="6646179"/>
            <a:ext cx="1218980" cy="1218980"/>
          </a:xfrm>
          <a:custGeom>
            <a:avLst/>
            <a:gdLst/>
            <a:ahLst/>
            <a:cxnLst/>
            <a:rect l="l" t="t" r="r" b="b"/>
            <a:pathLst>
              <a:path w="1218980" h="1218980" extrusionOk="0">
                <a:moveTo>
                  <a:pt x="0" y="0"/>
                </a:moveTo>
                <a:lnTo>
                  <a:pt x="1218980" y="0"/>
                </a:lnTo>
                <a:lnTo>
                  <a:pt x="1218980" y="1218981"/>
                </a:lnTo>
                <a:lnTo>
                  <a:pt x="0" y="1218981"/>
                </a:lnTo>
                <a:lnTo>
                  <a:pt x="0" y="0"/>
                </a:lnTo>
                <a:close/>
              </a:path>
            </a:pathLst>
          </a:custGeom>
          <a:blipFill rotWithShape="1">
            <a:blip r:embed="rId15">
              <a:alphaModFix/>
            </a:blip>
            <a:stretch>
              <a:fillRect/>
            </a:stretch>
          </a:blipFill>
          <a:ln>
            <a:noFill/>
          </a:ln>
        </p:spPr>
        <p:txBody>
          <a:bodyPr/>
          <a:lstStyle/>
          <a:p>
            <a:endParaRPr lang="en-IN"/>
          </a:p>
        </p:txBody>
      </p:sp>
      <p:sp>
        <p:nvSpPr>
          <p:cNvPr id="584" name="Google Shape;584;p31"/>
          <p:cNvSpPr/>
          <p:nvPr/>
        </p:nvSpPr>
        <p:spPr>
          <a:xfrm>
            <a:off x="11927480" y="6724001"/>
            <a:ext cx="1044623" cy="1044623"/>
          </a:xfrm>
          <a:custGeom>
            <a:avLst/>
            <a:gdLst/>
            <a:ahLst/>
            <a:cxnLst/>
            <a:rect l="l" t="t" r="r" b="b"/>
            <a:pathLst>
              <a:path w="1044623" h="1044623" extrusionOk="0">
                <a:moveTo>
                  <a:pt x="0" y="0"/>
                </a:moveTo>
                <a:lnTo>
                  <a:pt x="1044622" y="0"/>
                </a:lnTo>
                <a:lnTo>
                  <a:pt x="1044622" y="1044623"/>
                </a:lnTo>
                <a:lnTo>
                  <a:pt x="0" y="1044623"/>
                </a:lnTo>
                <a:lnTo>
                  <a:pt x="0" y="0"/>
                </a:lnTo>
                <a:close/>
              </a:path>
            </a:pathLst>
          </a:custGeom>
          <a:blipFill rotWithShape="1">
            <a:blip r:embed="rId16">
              <a:alphaModFix/>
            </a:blip>
            <a:stretch>
              <a:fillRect/>
            </a:stretch>
          </a:blipFill>
          <a:ln>
            <a:noFill/>
          </a:ln>
        </p:spPr>
        <p:txBody>
          <a:bodyPr/>
          <a:lstStyle/>
          <a:p>
            <a:endParaRPr lang="en-IN"/>
          </a:p>
        </p:txBody>
      </p:sp>
      <p:sp>
        <p:nvSpPr>
          <p:cNvPr id="585" name="Google Shape;585;p31"/>
          <p:cNvSpPr/>
          <p:nvPr/>
        </p:nvSpPr>
        <p:spPr>
          <a:xfrm>
            <a:off x="9590116" y="6632536"/>
            <a:ext cx="1246267" cy="1246267"/>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17">
              <a:alphaModFix/>
            </a:blip>
            <a:stretch>
              <a:fillRect/>
            </a:stretch>
          </a:blipFill>
          <a:ln>
            <a:noFill/>
          </a:ln>
        </p:spPr>
        <p:txBody>
          <a:bodyPr/>
          <a:lstStyle/>
          <a:p>
            <a:endParaRPr lang="en-IN"/>
          </a:p>
        </p:txBody>
      </p:sp>
      <p:sp>
        <p:nvSpPr>
          <p:cNvPr id="586" name="Google Shape;586;p31"/>
          <p:cNvSpPr/>
          <p:nvPr/>
        </p:nvSpPr>
        <p:spPr>
          <a:xfrm>
            <a:off x="7105005" y="6769554"/>
            <a:ext cx="1059455" cy="1059455"/>
          </a:xfrm>
          <a:custGeom>
            <a:avLst/>
            <a:gdLst/>
            <a:ahLst/>
            <a:cxnLst/>
            <a:rect l="l" t="t" r="r" b="b"/>
            <a:pathLst>
              <a:path w="1059455" h="1059455" extrusionOk="0">
                <a:moveTo>
                  <a:pt x="0" y="0"/>
                </a:moveTo>
                <a:lnTo>
                  <a:pt x="1059455" y="0"/>
                </a:lnTo>
                <a:lnTo>
                  <a:pt x="1059455" y="1059455"/>
                </a:lnTo>
                <a:lnTo>
                  <a:pt x="0" y="1059455"/>
                </a:lnTo>
                <a:lnTo>
                  <a:pt x="0" y="0"/>
                </a:lnTo>
                <a:close/>
              </a:path>
            </a:pathLst>
          </a:custGeom>
          <a:blipFill rotWithShape="1">
            <a:blip r:embed="rId18">
              <a:alphaModFix/>
            </a:blip>
            <a:stretch>
              <a:fillRect/>
            </a:stretch>
          </a:blipFill>
          <a:ln>
            <a:noFill/>
          </a:ln>
        </p:spPr>
        <p:txBody>
          <a:bodyPr/>
          <a:lstStyle/>
          <a:p>
            <a:endParaRPr lang="en-IN"/>
          </a:p>
        </p:txBody>
      </p:sp>
      <p:sp>
        <p:nvSpPr>
          <p:cNvPr id="587" name="Google Shape;587;p31"/>
          <p:cNvSpPr/>
          <p:nvPr/>
        </p:nvSpPr>
        <p:spPr>
          <a:xfrm rot="9980415">
            <a:off x="11726452" y="5279563"/>
            <a:ext cx="1446679" cy="571438"/>
          </a:xfrm>
          <a:custGeom>
            <a:avLst/>
            <a:gdLst/>
            <a:ahLst/>
            <a:cxnLst/>
            <a:rect l="l" t="t" r="r" b="b"/>
            <a:pathLst>
              <a:path w="1446679" h="571438" extrusionOk="0">
                <a:moveTo>
                  <a:pt x="0" y="0"/>
                </a:moveTo>
                <a:lnTo>
                  <a:pt x="1446679" y="0"/>
                </a:lnTo>
                <a:lnTo>
                  <a:pt x="1446679" y="571439"/>
                </a:lnTo>
                <a:lnTo>
                  <a:pt x="0" y="571439"/>
                </a:lnTo>
                <a:lnTo>
                  <a:pt x="0" y="0"/>
                </a:lnTo>
                <a:close/>
              </a:path>
            </a:pathLst>
          </a:custGeom>
          <a:blipFill rotWithShape="1">
            <a:blip r:embed="rId19">
              <a:alphaModFix/>
            </a:blip>
            <a:stretch>
              <a:fillRect/>
            </a:stretch>
          </a:blipFill>
          <a:ln>
            <a:noFill/>
          </a:ln>
        </p:spPr>
        <p:txBody>
          <a:bodyPr/>
          <a:lstStyle/>
          <a:p>
            <a:endParaRPr lang="en-IN"/>
          </a:p>
        </p:txBody>
      </p:sp>
      <p:sp>
        <p:nvSpPr>
          <p:cNvPr id="588" name="Google Shape;588;p31"/>
          <p:cNvSpPr/>
          <p:nvPr/>
        </p:nvSpPr>
        <p:spPr>
          <a:xfrm rot="-4653490">
            <a:off x="13822280" y="4801994"/>
            <a:ext cx="1286807" cy="1545292"/>
          </a:xfrm>
          <a:custGeom>
            <a:avLst/>
            <a:gdLst/>
            <a:ahLst/>
            <a:cxnLst/>
            <a:rect l="l" t="t" r="r" b="b"/>
            <a:pathLst>
              <a:path w="1286807" h="1545292" extrusionOk="0">
                <a:moveTo>
                  <a:pt x="0" y="0"/>
                </a:moveTo>
                <a:lnTo>
                  <a:pt x="1286806" y="0"/>
                </a:lnTo>
                <a:lnTo>
                  <a:pt x="1286806" y="1545292"/>
                </a:lnTo>
                <a:lnTo>
                  <a:pt x="0" y="1545292"/>
                </a:lnTo>
                <a:lnTo>
                  <a:pt x="0" y="0"/>
                </a:lnTo>
                <a:close/>
              </a:path>
            </a:pathLst>
          </a:custGeom>
          <a:blipFill rotWithShape="1">
            <a:blip r:embed="rId20">
              <a:alphaModFix/>
            </a:blip>
            <a:stretch>
              <a:fillRect/>
            </a:stretch>
          </a:blipFill>
          <a:ln>
            <a:noFill/>
          </a:ln>
        </p:spPr>
        <p:txBody>
          <a:bodyPr/>
          <a:lstStyle/>
          <a:p>
            <a:endParaRPr lang="en-IN"/>
          </a:p>
        </p:txBody>
      </p:sp>
      <p:sp>
        <p:nvSpPr>
          <p:cNvPr id="589" name="Google Shape;589;p31"/>
          <p:cNvSpPr/>
          <p:nvPr/>
        </p:nvSpPr>
        <p:spPr>
          <a:xfrm rot="-7005139">
            <a:off x="9503970" y="4964659"/>
            <a:ext cx="1418559" cy="1219961"/>
          </a:xfrm>
          <a:custGeom>
            <a:avLst/>
            <a:gdLst/>
            <a:ahLst/>
            <a:cxnLst/>
            <a:rect l="l" t="t" r="r" b="b"/>
            <a:pathLst>
              <a:path w="1418559" h="1219961" extrusionOk="0">
                <a:moveTo>
                  <a:pt x="0" y="0"/>
                </a:moveTo>
                <a:lnTo>
                  <a:pt x="1418559" y="0"/>
                </a:lnTo>
                <a:lnTo>
                  <a:pt x="1418559" y="1219961"/>
                </a:lnTo>
                <a:lnTo>
                  <a:pt x="0" y="1219961"/>
                </a:lnTo>
                <a:lnTo>
                  <a:pt x="0" y="0"/>
                </a:lnTo>
                <a:close/>
              </a:path>
            </a:pathLst>
          </a:custGeom>
          <a:blipFill rotWithShape="1">
            <a:blip r:embed="rId21">
              <a:alphaModFix/>
            </a:blip>
            <a:stretch>
              <a:fillRect/>
            </a:stretch>
          </a:blipFill>
          <a:ln>
            <a:noFill/>
          </a:ln>
        </p:spPr>
        <p:txBody>
          <a:bodyPr/>
          <a:lstStyle/>
          <a:p>
            <a:endParaRPr lang="en-IN"/>
          </a:p>
        </p:txBody>
      </p:sp>
      <p:sp>
        <p:nvSpPr>
          <p:cNvPr id="590" name="Google Shape;590;p31"/>
          <p:cNvSpPr/>
          <p:nvPr/>
        </p:nvSpPr>
        <p:spPr>
          <a:xfrm>
            <a:off x="16049115" y="4929444"/>
            <a:ext cx="1232512" cy="1232512"/>
          </a:xfrm>
          <a:custGeom>
            <a:avLst/>
            <a:gdLst/>
            <a:ahLst/>
            <a:cxnLst/>
            <a:rect l="l" t="t" r="r" b="b"/>
            <a:pathLst>
              <a:path w="1232512" h="1232512" extrusionOk="0">
                <a:moveTo>
                  <a:pt x="0" y="0"/>
                </a:moveTo>
                <a:lnTo>
                  <a:pt x="1232512" y="0"/>
                </a:lnTo>
                <a:lnTo>
                  <a:pt x="1232512" y="1232512"/>
                </a:lnTo>
                <a:lnTo>
                  <a:pt x="0" y="1232512"/>
                </a:lnTo>
                <a:lnTo>
                  <a:pt x="0" y="0"/>
                </a:lnTo>
                <a:close/>
              </a:path>
            </a:pathLst>
          </a:custGeom>
          <a:blipFill rotWithShape="1">
            <a:blip r:embed="rId22">
              <a:alphaModFix/>
            </a:blip>
            <a:stretch>
              <a:fillRect/>
            </a:stretch>
          </a:blipFill>
          <a:ln>
            <a:noFill/>
          </a:ln>
        </p:spPr>
        <p:txBody>
          <a:bodyPr/>
          <a:lstStyle/>
          <a:p>
            <a:endParaRPr lang="en-IN"/>
          </a:p>
        </p:txBody>
      </p:sp>
      <p:sp>
        <p:nvSpPr>
          <p:cNvPr id="591" name="Google Shape;591;p31"/>
          <p:cNvSpPr/>
          <p:nvPr/>
        </p:nvSpPr>
        <p:spPr>
          <a:xfrm rot="-1473762">
            <a:off x="15807895" y="6771438"/>
            <a:ext cx="1544018" cy="708318"/>
          </a:xfrm>
          <a:custGeom>
            <a:avLst/>
            <a:gdLst/>
            <a:ahLst/>
            <a:cxnLst/>
            <a:rect l="l" t="t" r="r" b="b"/>
            <a:pathLst>
              <a:path w="1544018" h="708318" extrusionOk="0">
                <a:moveTo>
                  <a:pt x="0" y="0"/>
                </a:moveTo>
                <a:lnTo>
                  <a:pt x="1544018" y="0"/>
                </a:lnTo>
                <a:lnTo>
                  <a:pt x="1544018" y="708319"/>
                </a:lnTo>
                <a:lnTo>
                  <a:pt x="0" y="708319"/>
                </a:lnTo>
                <a:lnTo>
                  <a:pt x="0" y="0"/>
                </a:lnTo>
                <a:close/>
              </a:path>
            </a:pathLst>
          </a:custGeom>
          <a:blipFill rotWithShape="1">
            <a:blip r:embed="rId23">
              <a:alphaModFix/>
            </a:blip>
            <a:stretch>
              <a:fillRect/>
            </a:stretch>
          </a:blipFill>
          <a:ln>
            <a:noFill/>
          </a:ln>
        </p:spPr>
        <p:txBody>
          <a:bodyPr/>
          <a:lstStyle/>
          <a:p>
            <a:endParaRPr lang="en-IN"/>
          </a:p>
        </p:txBody>
      </p:sp>
      <p:sp>
        <p:nvSpPr>
          <p:cNvPr id="592" name="Google Shape;592;p31"/>
          <p:cNvSpPr/>
          <p:nvPr/>
        </p:nvSpPr>
        <p:spPr>
          <a:xfrm>
            <a:off x="9349290" y="8450267"/>
            <a:ext cx="1986300" cy="841695"/>
          </a:xfrm>
          <a:custGeom>
            <a:avLst/>
            <a:gdLst/>
            <a:ahLst/>
            <a:cxnLst/>
            <a:rect l="l" t="t" r="r" b="b"/>
            <a:pathLst>
              <a:path w="1986300" h="841695" extrusionOk="0">
                <a:moveTo>
                  <a:pt x="0" y="0"/>
                </a:moveTo>
                <a:lnTo>
                  <a:pt x="1986300" y="0"/>
                </a:lnTo>
                <a:lnTo>
                  <a:pt x="1986300" y="841695"/>
                </a:lnTo>
                <a:lnTo>
                  <a:pt x="0" y="841695"/>
                </a:lnTo>
                <a:lnTo>
                  <a:pt x="0" y="0"/>
                </a:lnTo>
                <a:close/>
              </a:path>
            </a:pathLst>
          </a:custGeom>
          <a:blipFill rotWithShape="1">
            <a:blip r:embed="rId24">
              <a:alphaModFix/>
            </a:blip>
            <a:stretch>
              <a:fillRect/>
            </a:stretch>
          </a:blipFill>
          <a:ln>
            <a:noFill/>
          </a:ln>
        </p:spPr>
        <p:txBody>
          <a:bodyPr/>
          <a:lstStyle/>
          <a:p>
            <a:endParaRPr lang="en-IN"/>
          </a:p>
        </p:txBody>
      </p:sp>
      <p:grpSp>
        <p:nvGrpSpPr>
          <p:cNvPr id="593" name="Google Shape;593;p31"/>
          <p:cNvGrpSpPr/>
          <p:nvPr/>
        </p:nvGrpSpPr>
        <p:grpSpPr>
          <a:xfrm>
            <a:off x="12789282" y="8388288"/>
            <a:ext cx="1922361" cy="857520"/>
            <a:chOff x="0" y="-144178"/>
            <a:chExt cx="2563148" cy="1143360"/>
          </a:xfrm>
        </p:grpSpPr>
        <p:grpSp>
          <p:nvGrpSpPr>
            <p:cNvPr id="594" name="Google Shape;594;p31"/>
            <p:cNvGrpSpPr/>
            <p:nvPr/>
          </p:nvGrpSpPr>
          <p:grpSpPr>
            <a:xfrm>
              <a:off x="0" y="-99389"/>
              <a:ext cx="2563148" cy="1098571"/>
              <a:chOff x="0" y="-95250"/>
              <a:chExt cx="1015997" cy="435458"/>
            </a:xfrm>
          </p:grpSpPr>
          <p:sp>
            <p:nvSpPr>
              <p:cNvPr id="595" name="Google Shape;595;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31"/>
            <p:cNvGrpSpPr/>
            <p:nvPr/>
          </p:nvGrpSpPr>
          <p:grpSpPr>
            <a:xfrm>
              <a:off x="0" y="-144178"/>
              <a:ext cx="2563148" cy="1002453"/>
              <a:chOff x="0" y="-57150"/>
              <a:chExt cx="1015997" cy="397358"/>
            </a:xfrm>
          </p:grpSpPr>
          <p:sp>
            <p:nvSpPr>
              <p:cNvPr id="598" name="Google Shape;598;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0" y="-57150"/>
                <a:ext cx="1015997" cy="397358"/>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0" i="0" u="none" strike="noStrike" cap="none">
                    <a:solidFill>
                      <a:srgbClr val="000000"/>
                    </a:solidFill>
                    <a:latin typeface="Arial"/>
                    <a:ea typeface="Arial"/>
                    <a:cs typeface="Arial"/>
                    <a:sym typeface="Arial"/>
                  </a:rPr>
                  <a:t>START</a:t>
                </a:r>
                <a:endParaRPr/>
              </a:p>
            </p:txBody>
          </p:sp>
        </p:grpSp>
      </p:grpSp>
      <p:sp>
        <p:nvSpPr>
          <p:cNvPr id="600" name="Google Shape;600;p31"/>
          <p:cNvSpPr/>
          <p:nvPr/>
        </p:nvSpPr>
        <p:spPr>
          <a:xfrm rot="-2545084">
            <a:off x="16099741" y="8281609"/>
            <a:ext cx="960325" cy="1029589"/>
          </a:xfrm>
          <a:custGeom>
            <a:avLst/>
            <a:gdLst/>
            <a:ahLst/>
            <a:cxnLst/>
            <a:rect l="l" t="t" r="r" b="b"/>
            <a:pathLst>
              <a:path w="960325" h="1029589" extrusionOk="0">
                <a:moveTo>
                  <a:pt x="0" y="0"/>
                </a:moveTo>
                <a:lnTo>
                  <a:pt x="960326" y="0"/>
                </a:lnTo>
                <a:lnTo>
                  <a:pt x="960326" y="1029589"/>
                </a:lnTo>
                <a:lnTo>
                  <a:pt x="0" y="1029589"/>
                </a:lnTo>
                <a:lnTo>
                  <a:pt x="0" y="0"/>
                </a:lnTo>
                <a:close/>
              </a:path>
            </a:pathLst>
          </a:custGeom>
          <a:blipFill rotWithShape="1">
            <a:blip r:embed="rId25">
              <a:alphaModFix/>
            </a:blip>
            <a:stretch>
              <a:fillRect/>
            </a:stretch>
          </a:blipFill>
          <a:ln>
            <a:noFill/>
          </a:ln>
        </p:spPr>
        <p:txBody>
          <a:bodyPr/>
          <a:lstStyle/>
          <a:p>
            <a:endParaRPr lang="en-IN"/>
          </a:p>
        </p:txBody>
      </p:sp>
      <p:sp>
        <p:nvSpPr>
          <p:cNvPr id="601" name="Google Shape;601;p31"/>
          <p:cNvSpPr txBox="1"/>
          <p:nvPr/>
        </p:nvSpPr>
        <p:spPr>
          <a:xfrm>
            <a:off x="1028700" y="1077185"/>
            <a:ext cx="5410904" cy="2006413"/>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Resource </a:t>
            </a:r>
            <a:endParaRPr/>
          </a:p>
          <a:p>
            <a:pPr marL="0" marR="0" lvl="0" indent="0" algn="l" rtl="0">
              <a:lnSpc>
                <a:spcPct val="67000"/>
              </a:lnSpc>
              <a:spcBef>
                <a:spcPts val="0"/>
              </a:spcBef>
              <a:spcAft>
                <a:spcPts val="0"/>
              </a:spcAft>
              <a:buNone/>
            </a:pPr>
            <a:endParaRPr sz="7500" b="0" i="0" u="none" strike="noStrike" cap="none">
              <a:solidFill>
                <a:srgbClr val="FFFFFF"/>
              </a:solidFill>
              <a:latin typeface="Black Ops One"/>
              <a:ea typeface="Black Ops One"/>
              <a:cs typeface="Black Ops One"/>
              <a:sym typeface="Black Ops One"/>
            </a:endParaRPr>
          </a:p>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Page</a:t>
            </a:r>
            <a:endParaRPr/>
          </a:p>
        </p:txBody>
      </p:sp>
      <p:sp>
        <p:nvSpPr>
          <p:cNvPr id="602" name="Google Shape;602;p31"/>
          <p:cNvSpPr txBox="1"/>
          <p:nvPr/>
        </p:nvSpPr>
        <p:spPr>
          <a:xfrm>
            <a:off x="1028700" y="3654874"/>
            <a:ext cx="5059200" cy="6053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Use these design resources in your Canva Presentation.</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You can find these fonts online too. Happy designing! </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Don't forget to delete this page </a:t>
            </a:r>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before presenting. </a:t>
            </a:r>
            <a:endParaRPr/>
          </a:p>
        </p:txBody>
      </p:sp>
      <p:sp>
        <p:nvSpPr>
          <p:cNvPr id="603" name="Google Shape;603;p31"/>
          <p:cNvSpPr txBox="1"/>
          <p:nvPr/>
        </p:nvSpPr>
        <p:spPr>
          <a:xfrm>
            <a:off x="1028700" y="4627816"/>
            <a:ext cx="4676765" cy="827696"/>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2327" b="0" i="0" u="none" strike="noStrike" cap="none">
                <a:solidFill>
                  <a:srgbClr val="FFFFFF"/>
                </a:solidFill>
                <a:latin typeface="Arial"/>
                <a:ea typeface="Arial"/>
                <a:cs typeface="Arial"/>
                <a:sym typeface="Arial"/>
              </a:rPr>
              <a:t>This presentation template uses the following free fonts:</a:t>
            </a:r>
            <a:endParaRPr/>
          </a:p>
        </p:txBody>
      </p:sp>
      <p:sp>
        <p:nvSpPr>
          <p:cNvPr id="604" name="Google Shape;604;p31"/>
          <p:cNvSpPr txBox="1"/>
          <p:nvPr/>
        </p:nvSpPr>
        <p:spPr>
          <a:xfrm>
            <a:off x="1028700" y="5908119"/>
            <a:ext cx="5059131" cy="929330"/>
          </a:xfrm>
          <a:prstGeom prst="rect">
            <a:avLst/>
          </a:prstGeom>
          <a:noFill/>
          <a:ln>
            <a:noFill/>
          </a:ln>
        </p:spPr>
        <p:txBody>
          <a:bodyPr spcFirstLastPara="1" wrap="square" lIns="0" tIns="0" rIns="0" bIns="0" anchor="t" anchorCtr="0">
            <a:spAutoFit/>
          </a:bodyPr>
          <a:lstStyle/>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Titles: Black Ops One, Disket Mono, Yeseva One</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Headers: Black Ops One, Disket Mono</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Body Copy: Stadio Now Monolinea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08"/>
        <p:cNvGrpSpPr/>
        <p:nvPr/>
      </p:nvGrpSpPr>
      <p:grpSpPr>
        <a:xfrm>
          <a:off x="0" y="0"/>
          <a:ext cx="0" cy="0"/>
          <a:chOff x="0" y="0"/>
          <a:chExt cx="0" cy="0"/>
        </a:xfrm>
      </p:grpSpPr>
      <p:sp>
        <p:nvSpPr>
          <p:cNvPr id="609" name="Google Shape;609;p32"/>
          <p:cNvSpPr txBox="1"/>
          <p:nvPr/>
        </p:nvSpPr>
        <p:spPr>
          <a:xfrm>
            <a:off x="5280936" y="1214231"/>
            <a:ext cx="7726128" cy="12001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999" b="0" i="0" u="none" strike="noStrike" cap="none">
                <a:solidFill>
                  <a:srgbClr val="FFFFFF"/>
                </a:solidFill>
                <a:latin typeface="Black Ops One"/>
                <a:ea typeface="Black Ops One"/>
                <a:cs typeface="Black Ops One"/>
                <a:sym typeface="Black Ops One"/>
              </a:rPr>
              <a:t>Credits</a:t>
            </a:r>
            <a:endParaRPr/>
          </a:p>
        </p:txBody>
      </p:sp>
      <p:sp>
        <p:nvSpPr>
          <p:cNvPr id="610" name="Google Shape;610;p32"/>
          <p:cNvSpPr txBox="1"/>
          <p:nvPr/>
        </p:nvSpPr>
        <p:spPr>
          <a:xfrm>
            <a:off x="3143698" y="5093425"/>
            <a:ext cx="11810379" cy="1717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This presentation template is free for everyone to use thanks to the following:</a:t>
            </a:r>
            <a:endParaRPr/>
          </a:p>
        </p:txBody>
      </p:sp>
      <p:sp>
        <p:nvSpPr>
          <p:cNvPr id="611" name="Google Shape;611;p32"/>
          <p:cNvSpPr txBox="1"/>
          <p:nvPr/>
        </p:nvSpPr>
        <p:spPr>
          <a:xfrm>
            <a:off x="2818025" y="7444164"/>
            <a:ext cx="12651949" cy="9271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0" i="0" u="none" strike="noStrike" cap="none">
                <a:solidFill>
                  <a:srgbClr val="FFFFFF"/>
                </a:solidFill>
                <a:latin typeface="Arial"/>
                <a:ea typeface="Arial"/>
                <a:cs typeface="Arial"/>
                <a:sym typeface="Arial"/>
              </a:rPr>
              <a:t>SlidesCarnival for the presentation template</a:t>
            </a:r>
            <a:endParaRPr/>
          </a:p>
          <a:p>
            <a:pPr marL="0" marR="0" lvl="0" indent="0" algn="ctr" rtl="0">
              <a:lnSpc>
                <a:spcPct val="140000"/>
              </a:lnSpc>
              <a:spcBef>
                <a:spcPts val="0"/>
              </a:spcBef>
              <a:spcAft>
                <a:spcPts val="0"/>
              </a:spcAft>
              <a:buNone/>
            </a:pPr>
            <a:r>
              <a:rPr lang="en-US" sz="2500" b="0" i="0" u="none" strike="noStrike" cap="none">
                <a:solidFill>
                  <a:srgbClr val="FFFFFF"/>
                </a:solidFill>
                <a:latin typeface="Arial"/>
                <a:ea typeface="Arial"/>
                <a:cs typeface="Arial"/>
                <a:sym typeface="Arial"/>
              </a:rPr>
              <a:t>Pexels for the photos</a:t>
            </a:r>
            <a:endParaRPr/>
          </a:p>
        </p:txBody>
      </p:sp>
      <p:sp>
        <p:nvSpPr>
          <p:cNvPr id="612" name="Google Shape;612;p32"/>
          <p:cNvSpPr txBox="1"/>
          <p:nvPr/>
        </p:nvSpPr>
        <p:spPr>
          <a:xfrm>
            <a:off x="2818025" y="8681113"/>
            <a:ext cx="12651949"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Happy designing! </a:t>
            </a:r>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txBody>
          <a:bodyPr/>
          <a:lstStyle/>
          <a:p>
            <a:endParaRPr lang="en-IN"/>
          </a:p>
        </p:txBody>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txBody>
          <a:bodyPr/>
          <a:lstStyle/>
          <a:p>
            <a:endParaRPr lang="en-IN"/>
          </a:p>
        </p:txBody>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028700"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txBody>
          <a:bodyPr/>
          <a:lstStyle/>
          <a:p>
            <a:endParaRPr lang="en-IN"/>
          </a:p>
        </p:txBody>
      </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5">
              <a:alphaModFix/>
            </a:blip>
            <a:stretch>
              <a:fillRect/>
            </a:stretch>
          </a:blipFill>
          <a:ln>
            <a:noFill/>
          </a:ln>
        </p:spPr>
        <p:txBody>
          <a:bodyPr/>
          <a:lstStyle/>
          <a:p>
            <a:endParaRPr lang="en-IN"/>
          </a:p>
        </p:txBody>
      </p:sp>
      <p:pic>
        <p:nvPicPr>
          <p:cNvPr id="623" name="Google Shape;623;p32"/>
          <p:cNvPicPr preferRelativeResize="0"/>
          <p:nvPr/>
        </p:nvPicPr>
        <p:blipFill>
          <a:blip r:embed="rId6">
            <a:alphaModFix/>
          </a:blip>
          <a:stretch>
            <a:fillRect/>
          </a:stretch>
        </p:blipFill>
        <p:spPr>
          <a:xfrm>
            <a:off x="6867875" y="2981100"/>
            <a:ext cx="4552251" cy="115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1" name="Google Shape;259;p18">
            <a:extLst>
              <a:ext uri="{FF2B5EF4-FFF2-40B4-BE49-F238E27FC236}">
                <a16:creationId xmlns:a16="http://schemas.microsoft.com/office/drawing/2014/main" id="{03AD9207-A902-3C09-FF42-4DD59F9632C1}"/>
              </a:ext>
            </a:extLst>
          </p:cNvPr>
          <p:cNvSpPr txBox="1"/>
          <p:nvPr/>
        </p:nvSpPr>
        <p:spPr>
          <a:xfrm>
            <a:off x="9997347" y="8245055"/>
            <a:ext cx="5487175" cy="118186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200" i="0" u="none" strike="noStrike" cap="none" dirty="0">
                <a:solidFill>
                  <a:srgbClr val="FFFFFF"/>
                </a:solidFill>
                <a:latin typeface="Slabo 27px"/>
                <a:ea typeface="Slabo 27px"/>
                <a:cs typeface="Slabo 27px"/>
                <a:sym typeface="Slabo 27px"/>
              </a:rPr>
              <a:t>A set of entities – </a:t>
            </a:r>
            <a:r>
              <a:rPr lang="en-US" sz="3200" b="1" i="0" u="none" strike="noStrike" cap="none" dirty="0">
                <a:solidFill>
                  <a:srgbClr val="FFFFFF"/>
                </a:solidFill>
                <a:latin typeface="Slabo 27px"/>
                <a:ea typeface="Slabo 27px"/>
                <a:cs typeface="Slabo 27px"/>
                <a:sym typeface="Slabo 27px"/>
              </a:rPr>
              <a:t>characters, locations </a:t>
            </a:r>
            <a:r>
              <a:rPr lang="en-US" sz="3200" i="0" u="none" strike="noStrike" cap="none" dirty="0">
                <a:solidFill>
                  <a:srgbClr val="FFFFFF"/>
                </a:solidFill>
                <a:latin typeface="Slabo 27px"/>
                <a:ea typeface="Slabo 27px"/>
                <a:cs typeface="Slabo 27px"/>
                <a:sym typeface="Slabo 27px"/>
              </a:rPr>
              <a:t>and</a:t>
            </a:r>
            <a:r>
              <a:rPr lang="en-US" sz="3200" b="1" i="0" u="none" strike="noStrike" cap="none" dirty="0">
                <a:solidFill>
                  <a:srgbClr val="FFFFFF"/>
                </a:solidFill>
                <a:latin typeface="Slabo 27px"/>
                <a:ea typeface="Slabo 27px"/>
                <a:cs typeface="Slabo 27px"/>
                <a:sym typeface="Slabo 27px"/>
              </a:rPr>
              <a:t> objects</a:t>
            </a:r>
            <a:endParaRPr lang="en-US" sz="1200" dirty="0">
              <a:latin typeface="Slabo 27px"/>
              <a:ea typeface="Slabo 27px"/>
              <a:cs typeface="Slabo 27px"/>
              <a:sym typeface="Slabo 27px"/>
            </a:endParaRPr>
          </a:p>
        </p:txBody>
      </p:sp>
      <p:sp>
        <p:nvSpPr>
          <p:cNvPr id="10" name="Google Shape;126;p14">
            <a:extLst>
              <a:ext uri="{FF2B5EF4-FFF2-40B4-BE49-F238E27FC236}">
                <a16:creationId xmlns:a16="http://schemas.microsoft.com/office/drawing/2014/main" id="{5EDB3704-4153-885E-4645-4E1B8069E0F6}"/>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134" name="Google Shape;134;p14"/>
          <p:cNvGrpSpPr/>
          <p:nvPr/>
        </p:nvGrpSpPr>
        <p:grpSpPr>
          <a:xfrm>
            <a:off x="1912225" y="6785519"/>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1683685" y="2854717"/>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10166459" y="6874121"/>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Story</a:t>
            </a:r>
            <a:endParaRPr dirty="0"/>
          </a:p>
        </p:txBody>
      </p:sp>
      <p:sp>
        <p:nvSpPr>
          <p:cNvPr id="9" name="Google Shape;195;p16">
            <a:extLst>
              <a:ext uri="{FF2B5EF4-FFF2-40B4-BE49-F238E27FC236}">
                <a16:creationId xmlns:a16="http://schemas.microsoft.com/office/drawing/2014/main" id="{F8831608-71E7-4F77-EE6A-283FD92B9CA8}"/>
              </a:ext>
            </a:extLst>
          </p:cNvPr>
          <p:cNvSpPr/>
          <p:nvPr/>
        </p:nvSpPr>
        <p:spPr>
          <a:xfrm rot="1513866">
            <a:off x="16554697" y="2828995"/>
            <a:ext cx="2173925" cy="1853270"/>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5">
              <a:alphaModFix/>
            </a:blip>
            <a:stretch>
              <a:fillRect/>
            </a:stretch>
          </a:blipFill>
          <a:ln>
            <a:noFill/>
          </a:ln>
        </p:spPr>
        <p:txBody>
          <a:bodyPr/>
          <a:lstStyle/>
          <a:p>
            <a:endParaRPr lang="en-IN"/>
          </a:p>
        </p:txBody>
      </p:sp>
      <p:pic>
        <p:nvPicPr>
          <p:cNvPr id="4" name="Graphic 3" descr="Storytelling outline">
            <a:extLst>
              <a:ext uri="{FF2B5EF4-FFF2-40B4-BE49-F238E27FC236}">
                <a16:creationId xmlns:a16="http://schemas.microsoft.com/office/drawing/2014/main" id="{8C34A073-6834-0A38-AA5D-00C3E8B7E2D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80808" y="2155206"/>
            <a:ext cx="2915748" cy="2915748"/>
          </a:xfrm>
          <a:prstGeom prst="rect">
            <a:avLst/>
          </a:prstGeom>
        </p:spPr>
      </p:pic>
      <p:grpSp>
        <p:nvGrpSpPr>
          <p:cNvPr id="15" name="Group 14">
            <a:extLst>
              <a:ext uri="{FF2B5EF4-FFF2-40B4-BE49-F238E27FC236}">
                <a16:creationId xmlns:a16="http://schemas.microsoft.com/office/drawing/2014/main" id="{22ED97FE-569C-C225-A9D0-692F1F197EFB}"/>
              </a:ext>
            </a:extLst>
          </p:cNvPr>
          <p:cNvGrpSpPr/>
          <p:nvPr/>
        </p:nvGrpSpPr>
        <p:grpSpPr>
          <a:xfrm>
            <a:off x="4302061" y="5826817"/>
            <a:ext cx="2490004" cy="3080935"/>
            <a:chOff x="4302061" y="5826817"/>
            <a:chExt cx="2490004" cy="3080935"/>
          </a:xfrm>
        </p:grpSpPr>
        <p:sp>
          <p:nvSpPr>
            <p:cNvPr id="6" name="Google Shape;259;p18">
              <a:extLst>
                <a:ext uri="{FF2B5EF4-FFF2-40B4-BE49-F238E27FC236}">
                  <a16:creationId xmlns:a16="http://schemas.microsoft.com/office/drawing/2014/main" id="{821C12DE-07D0-EB82-AD6A-BF9F910EC650}"/>
                </a:ext>
              </a:extLst>
            </p:cNvPr>
            <p:cNvSpPr txBox="1"/>
            <p:nvPr/>
          </p:nvSpPr>
          <p:spPr>
            <a:xfrm>
              <a:off x="4579277" y="8316821"/>
              <a:ext cx="1935571" cy="5909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200" b="1" i="0" u="none" strike="noStrike" cap="none" dirty="0">
                  <a:solidFill>
                    <a:srgbClr val="FFFFFF"/>
                  </a:solidFill>
                  <a:latin typeface="Slabo 27px"/>
                  <a:ea typeface="Slabo 27px"/>
                  <a:cs typeface="Slabo 27px"/>
                  <a:sym typeface="Slabo 27px"/>
                </a:rPr>
                <a:t>plot points</a:t>
              </a:r>
              <a:endParaRPr lang="en-US" sz="1200" dirty="0">
                <a:latin typeface="Slabo 27px"/>
                <a:ea typeface="Slabo 27px"/>
                <a:cs typeface="Slabo 27px"/>
                <a:sym typeface="Slabo 27px"/>
              </a:endParaRPr>
            </a:p>
          </p:txBody>
        </p:sp>
        <p:pic>
          <p:nvPicPr>
            <p:cNvPr id="12" name="Graphic 11" descr="Clipboard Checked outline">
              <a:extLst>
                <a:ext uri="{FF2B5EF4-FFF2-40B4-BE49-F238E27FC236}">
                  <a16:creationId xmlns:a16="http://schemas.microsoft.com/office/drawing/2014/main" id="{9A5B2E2F-35AA-6EF4-CE61-56DF9CF6CF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2061" y="5826817"/>
              <a:ext cx="2490004" cy="2490004"/>
            </a:xfrm>
            <a:prstGeom prst="rect">
              <a:avLst/>
            </a:prstGeom>
          </p:spPr>
        </p:pic>
      </p:grpSp>
      <p:pic>
        <p:nvPicPr>
          <p:cNvPr id="20" name="Graphic 19" descr="Arrow Down with solid fill">
            <a:extLst>
              <a:ext uri="{FF2B5EF4-FFF2-40B4-BE49-F238E27FC236}">
                <a16:creationId xmlns:a16="http://schemas.microsoft.com/office/drawing/2014/main" id="{2C45C0BB-318C-28F1-BB8D-C9412B95EE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799263">
            <a:off x="6981174" y="4809336"/>
            <a:ext cx="914400" cy="914400"/>
          </a:xfrm>
          <a:prstGeom prst="rect">
            <a:avLst/>
          </a:prstGeom>
        </p:spPr>
      </p:pic>
      <p:pic>
        <p:nvPicPr>
          <p:cNvPr id="21" name="Graphic 20" descr="Arrow Down with solid fill">
            <a:extLst>
              <a:ext uri="{FF2B5EF4-FFF2-40B4-BE49-F238E27FC236}">
                <a16:creationId xmlns:a16="http://schemas.microsoft.com/office/drawing/2014/main" id="{BC88B653-6451-55D1-121A-81E23F51EC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003286">
            <a:off x="11038733" y="4809359"/>
            <a:ext cx="914400" cy="914400"/>
          </a:xfrm>
          <a:prstGeom prst="rect">
            <a:avLst/>
          </a:prstGeom>
        </p:spPr>
      </p:pic>
      <p:grpSp>
        <p:nvGrpSpPr>
          <p:cNvPr id="33" name="Group 32">
            <a:extLst>
              <a:ext uri="{FF2B5EF4-FFF2-40B4-BE49-F238E27FC236}">
                <a16:creationId xmlns:a16="http://schemas.microsoft.com/office/drawing/2014/main" id="{0AE3106B-4969-8415-68D3-9BAA6E01646F}"/>
              </a:ext>
            </a:extLst>
          </p:cNvPr>
          <p:cNvGrpSpPr/>
          <p:nvPr/>
        </p:nvGrpSpPr>
        <p:grpSpPr>
          <a:xfrm>
            <a:off x="11168734" y="5524598"/>
            <a:ext cx="2978871" cy="2418352"/>
            <a:chOff x="11168734" y="5524598"/>
            <a:chExt cx="2978871" cy="2418352"/>
          </a:xfrm>
        </p:grpSpPr>
        <p:pic>
          <p:nvPicPr>
            <p:cNvPr id="14" name="Graphic 13" descr="Group outline">
              <a:extLst>
                <a:ext uri="{FF2B5EF4-FFF2-40B4-BE49-F238E27FC236}">
                  <a16:creationId xmlns:a16="http://schemas.microsoft.com/office/drawing/2014/main" id="{B9DB606E-D506-3138-9BD6-EB793C24EAC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2100736" y="5524598"/>
              <a:ext cx="1280399" cy="1280399"/>
            </a:xfrm>
            <a:prstGeom prst="rect">
              <a:avLst/>
            </a:prstGeom>
          </p:spPr>
        </p:pic>
        <p:pic>
          <p:nvPicPr>
            <p:cNvPr id="23" name="Graphic 22" descr="Route (Two Pins With A Path) outline">
              <a:extLst>
                <a:ext uri="{FF2B5EF4-FFF2-40B4-BE49-F238E27FC236}">
                  <a16:creationId xmlns:a16="http://schemas.microsoft.com/office/drawing/2014/main" id="{0B07B811-36CC-7A6F-9052-043E725A8B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68734" y="6761088"/>
              <a:ext cx="1181862" cy="1181862"/>
            </a:xfrm>
            <a:prstGeom prst="rect">
              <a:avLst/>
            </a:prstGeom>
          </p:spPr>
        </p:pic>
        <p:pic>
          <p:nvPicPr>
            <p:cNvPr id="27" name="Graphic 26" descr="Apple with solid fill">
              <a:extLst>
                <a:ext uri="{FF2B5EF4-FFF2-40B4-BE49-F238E27FC236}">
                  <a16:creationId xmlns:a16="http://schemas.microsoft.com/office/drawing/2014/main" id="{59B90329-51AB-C029-376D-5F68C80D17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489377">
              <a:off x="13261939" y="7296038"/>
              <a:ext cx="634835" cy="634835"/>
            </a:xfrm>
            <a:prstGeom prst="rect">
              <a:avLst/>
            </a:prstGeom>
          </p:spPr>
        </p:pic>
        <p:pic>
          <p:nvPicPr>
            <p:cNvPr id="29" name="Graphic 28" descr="Basic Shapes outline">
              <a:extLst>
                <a:ext uri="{FF2B5EF4-FFF2-40B4-BE49-F238E27FC236}">
                  <a16:creationId xmlns:a16="http://schemas.microsoft.com/office/drawing/2014/main" id="{17669B1E-42A9-D68D-627C-D27AF5F1DC0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635874" y="6692297"/>
              <a:ext cx="842696" cy="842696"/>
            </a:xfrm>
            <a:prstGeom prst="rect">
              <a:avLst/>
            </a:prstGeom>
          </p:spPr>
        </p:pic>
        <p:pic>
          <p:nvPicPr>
            <p:cNvPr id="31" name="Graphic 30" descr="Crown outline">
              <a:extLst>
                <a:ext uri="{FF2B5EF4-FFF2-40B4-BE49-F238E27FC236}">
                  <a16:creationId xmlns:a16="http://schemas.microsoft.com/office/drawing/2014/main" id="{6A789313-B541-EC5F-64E5-67B96BBD33C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643766">
              <a:off x="13448641" y="6625629"/>
              <a:ext cx="698964" cy="698964"/>
            </a:xfrm>
            <a:prstGeom prst="rect">
              <a:avLst/>
            </a:prstGeom>
          </p:spPr>
        </p:pic>
      </p:grpSp>
      <p:sp>
        <p:nvSpPr>
          <p:cNvPr id="8" name="Google Shape;586;p31">
            <a:extLst>
              <a:ext uri="{FF2B5EF4-FFF2-40B4-BE49-F238E27FC236}">
                <a16:creationId xmlns:a16="http://schemas.microsoft.com/office/drawing/2014/main" id="{0999DB36-6B6F-94AC-9DBD-E4CB84B389C3}"/>
              </a:ext>
            </a:extLst>
          </p:cNvPr>
          <p:cNvSpPr/>
          <p:nvPr/>
        </p:nvSpPr>
        <p:spPr>
          <a:xfrm rot="1751861">
            <a:off x="1258723" y="1983731"/>
            <a:ext cx="1695983" cy="1695983"/>
          </a:xfrm>
          <a:custGeom>
            <a:avLst/>
            <a:gdLst/>
            <a:ahLst/>
            <a:cxnLst/>
            <a:rect l="l" t="t" r="r" b="b"/>
            <a:pathLst>
              <a:path w="1059455" h="1059455" extrusionOk="0">
                <a:moveTo>
                  <a:pt x="0" y="0"/>
                </a:moveTo>
                <a:lnTo>
                  <a:pt x="1059455" y="0"/>
                </a:lnTo>
                <a:lnTo>
                  <a:pt x="1059455" y="1059455"/>
                </a:lnTo>
                <a:lnTo>
                  <a:pt x="0" y="1059455"/>
                </a:lnTo>
                <a:lnTo>
                  <a:pt x="0" y="0"/>
                </a:lnTo>
                <a:close/>
              </a:path>
            </a:pathLst>
          </a:custGeom>
          <a:blipFill rotWithShape="1">
            <a:blip r:embed="rId22">
              <a:alphaModFix/>
            </a:blip>
            <a:stretch>
              <a:fillRect/>
            </a:stretch>
          </a:blipFill>
          <a:ln>
            <a:noFill/>
          </a:ln>
        </p:spPr>
        <p:txBody>
          <a:bodyPr/>
          <a:lstStyle/>
          <a:p>
            <a:endParaRPr lang="en-IN"/>
          </a:p>
        </p:txBody>
      </p:sp>
      <p:sp>
        <p:nvSpPr>
          <p:cNvPr id="2" name="Google Shape;259;p18">
            <a:extLst>
              <a:ext uri="{FF2B5EF4-FFF2-40B4-BE49-F238E27FC236}">
                <a16:creationId xmlns:a16="http://schemas.microsoft.com/office/drawing/2014/main" id="{E836BBAF-4AB5-32FE-AC01-EF1F3CEA7F08}"/>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5</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21989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3"/>
                                        </p:tgtEl>
                                      </p:cBhvr>
                                    </p:animEffect>
                                    <p:set>
                                      <p:cBhvr>
                                        <p:cTn id="37" dur="1" fill="hold">
                                          <p:stCondLst>
                                            <p:cond delay="499"/>
                                          </p:stCondLst>
                                        </p:cTn>
                                        <p:tgtEl>
                                          <p:spTgt spid="3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42" presetClass="path" presetSubtype="0" accel="50000" decel="50000" fill="hold" grpId="0" nodeType="withEffect">
                                  <p:stCondLst>
                                    <p:cond delay="0"/>
                                  </p:stCondLst>
                                  <p:childTnLst>
                                    <p:animMotion origin="layout" path="M -1.38889E-6 -6.17284E-7 L -0.1967 -0.58657 " pathEditMode="relative" rAng="0" ptsTypes="AA">
                                      <p:cBhvr>
                                        <p:cTn id="42" dur="2000" fill="hold"/>
                                        <p:tgtEl>
                                          <p:spTgt spid="11"/>
                                        </p:tgtEl>
                                        <p:attrNameLst>
                                          <p:attrName>ppt_x</p:attrName>
                                          <p:attrName>ppt_y</p:attrName>
                                        </p:attrNameLst>
                                      </p:cBhvr>
                                      <p:rCtr x="-9835" y="-29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23" name="Google Shape;140;p14">
            <a:extLst>
              <a:ext uri="{FF2B5EF4-FFF2-40B4-BE49-F238E27FC236}">
                <a16:creationId xmlns:a16="http://schemas.microsoft.com/office/drawing/2014/main" id="{1C573212-C9CE-70DC-7D5C-AF4AEDBB40C5}"/>
              </a:ext>
            </a:extLst>
          </p:cNvPr>
          <p:cNvGrpSpPr/>
          <p:nvPr/>
        </p:nvGrpSpPr>
        <p:grpSpPr>
          <a:xfrm>
            <a:off x="10166459" y="6874121"/>
            <a:ext cx="263909" cy="263909"/>
            <a:chOff x="0" y="0"/>
            <a:chExt cx="812800" cy="812800"/>
          </a:xfrm>
        </p:grpSpPr>
        <p:sp>
          <p:nvSpPr>
            <p:cNvPr id="24" name="Google Shape;141;p14">
              <a:extLst>
                <a:ext uri="{FF2B5EF4-FFF2-40B4-BE49-F238E27FC236}">
                  <a16:creationId xmlns:a16="http://schemas.microsoft.com/office/drawing/2014/main" id="{360A1FA5-0D12-D06E-99EB-4DE4DEBDA84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p14">
              <a:extLst>
                <a:ext uri="{FF2B5EF4-FFF2-40B4-BE49-F238E27FC236}">
                  <a16:creationId xmlns:a16="http://schemas.microsoft.com/office/drawing/2014/main" id="{9D3EAC1F-FE0F-9472-25EC-0C816B75FAD2}"/>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 name="Google Shape;125;p14">
            <a:extLst>
              <a:ext uri="{FF2B5EF4-FFF2-40B4-BE49-F238E27FC236}">
                <a16:creationId xmlns:a16="http://schemas.microsoft.com/office/drawing/2014/main" id="{147BF09A-1AC3-F309-0676-DED34897CF60}"/>
              </a:ext>
            </a:extLst>
          </p:cNvPr>
          <p:cNvSpPr txBox="1"/>
          <p:nvPr/>
        </p:nvSpPr>
        <p:spPr>
          <a:xfrm>
            <a:off x="0" y="254625"/>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Knowledge Graphs</a:t>
            </a:r>
            <a:endParaRPr dirty="0"/>
          </a:p>
        </p:txBody>
      </p:sp>
      <p:sp>
        <p:nvSpPr>
          <p:cNvPr id="10" name="Google Shape;126;p14">
            <a:extLst>
              <a:ext uri="{FF2B5EF4-FFF2-40B4-BE49-F238E27FC236}">
                <a16:creationId xmlns:a16="http://schemas.microsoft.com/office/drawing/2014/main" id="{5EDB3704-4153-885E-4645-4E1B8069E0F6}"/>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134" name="Google Shape;134;p14"/>
          <p:cNvGrpSpPr/>
          <p:nvPr/>
        </p:nvGrpSpPr>
        <p:grpSpPr>
          <a:xfrm>
            <a:off x="1912225" y="6785519"/>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grpSp>
        <p:nvGrpSpPr>
          <p:cNvPr id="18" name="Group 17">
            <a:extLst>
              <a:ext uri="{FF2B5EF4-FFF2-40B4-BE49-F238E27FC236}">
                <a16:creationId xmlns:a16="http://schemas.microsoft.com/office/drawing/2014/main" id="{2741D712-EA6D-C9D0-5E29-68C6FADFB0A5}"/>
              </a:ext>
            </a:extLst>
          </p:cNvPr>
          <p:cNvGrpSpPr/>
          <p:nvPr/>
        </p:nvGrpSpPr>
        <p:grpSpPr>
          <a:xfrm>
            <a:off x="6267144" y="6739744"/>
            <a:ext cx="1921565" cy="1921565"/>
            <a:chOff x="3233530" y="4108455"/>
            <a:chExt cx="1921565" cy="1921565"/>
          </a:xfrm>
        </p:grpSpPr>
        <p:sp>
          <p:nvSpPr>
            <p:cNvPr id="2" name="Oval 1">
              <a:extLst>
                <a:ext uri="{FF2B5EF4-FFF2-40B4-BE49-F238E27FC236}">
                  <a16:creationId xmlns:a16="http://schemas.microsoft.com/office/drawing/2014/main" id="{8E5E5959-7A73-BDE4-337C-1BFC27DD6E52}"/>
                </a:ext>
              </a:extLst>
            </p:cNvPr>
            <p:cNvSpPr/>
            <p:nvPr/>
          </p:nvSpPr>
          <p:spPr>
            <a:xfrm>
              <a:off x="3233530" y="4108455"/>
              <a:ext cx="1921565" cy="192156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4" name="Google Shape;259;p18">
              <a:extLst>
                <a:ext uri="{FF2B5EF4-FFF2-40B4-BE49-F238E27FC236}">
                  <a16:creationId xmlns:a16="http://schemas.microsoft.com/office/drawing/2014/main" id="{8CBBF1D8-C238-E511-ED8D-0D14F293BB84}"/>
                </a:ext>
              </a:extLst>
            </p:cNvPr>
            <p:cNvSpPr txBox="1"/>
            <p:nvPr/>
          </p:nvSpPr>
          <p:spPr>
            <a:xfrm>
              <a:off x="3501080" y="4804150"/>
              <a:ext cx="1375720" cy="3693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Book of </a:t>
              </a:r>
              <a:r>
                <a:rPr lang="en-US" sz="2000" i="0" u="none" strike="noStrike" cap="none" dirty="0" err="1">
                  <a:solidFill>
                    <a:srgbClr val="FFFFFF"/>
                  </a:solidFill>
                  <a:latin typeface="Slabo 27px"/>
                  <a:ea typeface="Slabo 27px"/>
                  <a:cs typeface="Slabo 27px"/>
                  <a:sym typeface="Slabo 27px"/>
                </a:rPr>
                <a:t>Kaza</a:t>
              </a:r>
              <a:endParaRPr lang="en-US" sz="1000" dirty="0">
                <a:latin typeface="Slabo 27px"/>
                <a:ea typeface="Slabo 27px"/>
                <a:cs typeface="Slabo 27px"/>
                <a:sym typeface="Slabo 27px"/>
              </a:endParaRPr>
            </a:p>
          </p:txBody>
        </p:sp>
      </p:grpSp>
      <p:grpSp>
        <p:nvGrpSpPr>
          <p:cNvPr id="19" name="Group 18">
            <a:extLst>
              <a:ext uri="{FF2B5EF4-FFF2-40B4-BE49-F238E27FC236}">
                <a16:creationId xmlns:a16="http://schemas.microsoft.com/office/drawing/2014/main" id="{38AE12F2-0E51-759F-BFD0-3E25D35C425F}"/>
              </a:ext>
            </a:extLst>
          </p:cNvPr>
          <p:cNvGrpSpPr/>
          <p:nvPr/>
        </p:nvGrpSpPr>
        <p:grpSpPr>
          <a:xfrm>
            <a:off x="6267144" y="4108453"/>
            <a:ext cx="1921565" cy="1921565"/>
            <a:chOff x="6267144" y="4108455"/>
            <a:chExt cx="1921565" cy="1921565"/>
          </a:xfrm>
        </p:grpSpPr>
        <p:sp>
          <p:nvSpPr>
            <p:cNvPr id="11" name="Oval 10">
              <a:extLst>
                <a:ext uri="{FF2B5EF4-FFF2-40B4-BE49-F238E27FC236}">
                  <a16:creationId xmlns:a16="http://schemas.microsoft.com/office/drawing/2014/main" id="{BDBD92C2-7F92-4793-1070-BAF64D8B1152}"/>
                </a:ext>
              </a:extLst>
            </p:cNvPr>
            <p:cNvSpPr/>
            <p:nvPr/>
          </p:nvSpPr>
          <p:spPr>
            <a:xfrm>
              <a:off x="6267144" y="4108455"/>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oogle Shape;259;p18">
              <a:extLst>
                <a:ext uri="{FF2B5EF4-FFF2-40B4-BE49-F238E27FC236}">
                  <a16:creationId xmlns:a16="http://schemas.microsoft.com/office/drawing/2014/main" id="{755E43D5-9710-7C3B-81D7-CD6139D05BEE}"/>
                </a:ext>
              </a:extLst>
            </p:cNvPr>
            <p:cNvSpPr txBox="1"/>
            <p:nvPr/>
          </p:nvSpPr>
          <p:spPr>
            <a:xfrm>
              <a:off x="6540066" y="4699903"/>
              <a:ext cx="1375720" cy="738664"/>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Korgan </a:t>
              </a:r>
              <a:r>
                <a:rPr lang="en-US" sz="2000" i="0" u="none" strike="noStrike" cap="none" dirty="0" err="1">
                  <a:solidFill>
                    <a:srgbClr val="FFFFFF"/>
                  </a:solidFill>
                  <a:latin typeface="Slabo 27px"/>
                  <a:ea typeface="Slabo 27px"/>
                  <a:cs typeface="Slabo 27px"/>
                  <a:sym typeface="Slabo 27px"/>
                </a:rPr>
                <a:t>Bloodaxe</a:t>
              </a:r>
              <a:endParaRPr lang="en-US" sz="1000" dirty="0">
                <a:latin typeface="Slabo 27px"/>
                <a:ea typeface="Slabo 27px"/>
                <a:cs typeface="Slabo 27px"/>
                <a:sym typeface="Slabo 27px"/>
              </a:endParaRPr>
            </a:p>
          </p:txBody>
        </p:sp>
      </p:grpSp>
      <p:grpSp>
        <p:nvGrpSpPr>
          <p:cNvPr id="20" name="Group 19">
            <a:extLst>
              <a:ext uri="{FF2B5EF4-FFF2-40B4-BE49-F238E27FC236}">
                <a16:creationId xmlns:a16="http://schemas.microsoft.com/office/drawing/2014/main" id="{9C46255B-CD8C-46CF-F9E9-6BC56B06FB1B}"/>
              </a:ext>
            </a:extLst>
          </p:cNvPr>
          <p:cNvGrpSpPr/>
          <p:nvPr/>
        </p:nvGrpSpPr>
        <p:grpSpPr>
          <a:xfrm>
            <a:off x="9144000" y="4108453"/>
            <a:ext cx="1921565" cy="1921565"/>
            <a:chOff x="9300758" y="4108454"/>
            <a:chExt cx="1921565" cy="1921565"/>
          </a:xfrm>
        </p:grpSpPr>
        <p:sp>
          <p:nvSpPr>
            <p:cNvPr id="12" name="Oval 11">
              <a:extLst>
                <a:ext uri="{FF2B5EF4-FFF2-40B4-BE49-F238E27FC236}">
                  <a16:creationId xmlns:a16="http://schemas.microsoft.com/office/drawing/2014/main" id="{124132F3-2DE0-91DF-017C-BAA515C80C55}"/>
                </a:ext>
              </a:extLst>
            </p:cNvPr>
            <p:cNvSpPr/>
            <p:nvPr/>
          </p:nvSpPr>
          <p:spPr>
            <a:xfrm>
              <a:off x="9300758" y="4108454"/>
              <a:ext cx="1921565" cy="19215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Google Shape;259;p18">
              <a:extLst>
                <a:ext uri="{FF2B5EF4-FFF2-40B4-BE49-F238E27FC236}">
                  <a16:creationId xmlns:a16="http://schemas.microsoft.com/office/drawing/2014/main" id="{5A7AB6BD-96D6-5140-6B23-B6DEEBE19EFA}"/>
                </a:ext>
              </a:extLst>
            </p:cNvPr>
            <p:cNvSpPr txBox="1"/>
            <p:nvPr/>
          </p:nvSpPr>
          <p:spPr>
            <a:xfrm>
              <a:off x="9610553" y="4699903"/>
              <a:ext cx="1375720" cy="738664"/>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2000" i="0" u="none" strike="noStrike" cap="none" dirty="0">
                  <a:solidFill>
                    <a:srgbClr val="FFFFFF"/>
                  </a:solidFill>
                  <a:latin typeface="Slabo 27px"/>
                  <a:ea typeface="Slabo 27px"/>
                  <a:cs typeface="Slabo 27px"/>
                  <a:sym typeface="Slabo 27px"/>
                </a:rPr>
                <a:t>Book collector</a:t>
              </a:r>
              <a:endParaRPr lang="en-US" sz="1000" dirty="0">
                <a:latin typeface="Slabo 27px"/>
                <a:ea typeface="Slabo 27px"/>
                <a:cs typeface="Slabo 27px"/>
                <a:sym typeface="Slabo 27px"/>
              </a:endParaRPr>
            </a:p>
          </p:txBody>
        </p:sp>
      </p:grpSp>
      <p:grpSp>
        <p:nvGrpSpPr>
          <p:cNvPr id="21" name="Group 20">
            <a:extLst>
              <a:ext uri="{FF2B5EF4-FFF2-40B4-BE49-F238E27FC236}">
                <a16:creationId xmlns:a16="http://schemas.microsoft.com/office/drawing/2014/main" id="{1532148F-4CC8-4B18-4A97-563B9DED4A56}"/>
              </a:ext>
            </a:extLst>
          </p:cNvPr>
          <p:cNvGrpSpPr/>
          <p:nvPr/>
        </p:nvGrpSpPr>
        <p:grpSpPr>
          <a:xfrm>
            <a:off x="9138510" y="6739743"/>
            <a:ext cx="1921565" cy="1921565"/>
            <a:chOff x="12334372" y="4108453"/>
            <a:chExt cx="1921565" cy="1921565"/>
          </a:xfrm>
        </p:grpSpPr>
        <p:sp>
          <p:nvSpPr>
            <p:cNvPr id="13" name="Oval 12">
              <a:extLst>
                <a:ext uri="{FF2B5EF4-FFF2-40B4-BE49-F238E27FC236}">
                  <a16:creationId xmlns:a16="http://schemas.microsoft.com/office/drawing/2014/main" id="{BD61189D-7A05-A58C-48D1-47C3FA152E2F}"/>
                </a:ext>
              </a:extLst>
            </p:cNvPr>
            <p:cNvSpPr/>
            <p:nvPr/>
          </p:nvSpPr>
          <p:spPr>
            <a:xfrm>
              <a:off x="12334372" y="4108453"/>
              <a:ext cx="1921565" cy="192156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7" name="Google Shape;259;p18">
              <a:extLst>
                <a:ext uri="{FF2B5EF4-FFF2-40B4-BE49-F238E27FC236}">
                  <a16:creationId xmlns:a16="http://schemas.microsoft.com/office/drawing/2014/main" id="{12CD3760-590C-A0F7-74F0-421611986579}"/>
                </a:ext>
              </a:extLst>
            </p:cNvPr>
            <p:cNvSpPr txBox="1"/>
            <p:nvPr/>
          </p:nvSpPr>
          <p:spPr>
            <a:xfrm>
              <a:off x="12607294" y="4312503"/>
              <a:ext cx="1375720" cy="1661993"/>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800" i="0" u="none" strike="noStrike" cap="none" dirty="0">
                  <a:solidFill>
                    <a:srgbClr val="FFFFFF"/>
                  </a:solidFill>
                  <a:latin typeface="Slabo 27px"/>
                  <a:ea typeface="Slabo 27px"/>
                  <a:cs typeface="Slabo 27px"/>
                  <a:sym typeface="Slabo 27px"/>
                </a:rPr>
                <a:t>Tomb over in the lower crypts of Graveyard district</a:t>
              </a:r>
              <a:endParaRPr lang="en-US" sz="900" dirty="0">
                <a:latin typeface="Slabo 27px"/>
                <a:ea typeface="Slabo 27px"/>
                <a:cs typeface="Slabo 27px"/>
                <a:sym typeface="Slabo 27px"/>
              </a:endParaRPr>
            </a:p>
          </p:txBody>
        </p:sp>
      </p:grpSp>
      <p:grpSp>
        <p:nvGrpSpPr>
          <p:cNvPr id="7" name="Google Shape;137;p14">
            <a:extLst>
              <a:ext uri="{FF2B5EF4-FFF2-40B4-BE49-F238E27FC236}">
                <a16:creationId xmlns:a16="http://schemas.microsoft.com/office/drawing/2014/main" id="{2711D2DC-F82F-166E-9307-9AD7F3C94BB3}"/>
              </a:ext>
            </a:extLst>
          </p:cNvPr>
          <p:cNvGrpSpPr/>
          <p:nvPr/>
        </p:nvGrpSpPr>
        <p:grpSpPr>
          <a:xfrm>
            <a:off x="11683685" y="2854717"/>
            <a:ext cx="388978" cy="388978"/>
            <a:chOff x="0" y="0"/>
            <a:chExt cx="812800" cy="812800"/>
          </a:xfrm>
        </p:grpSpPr>
        <p:sp>
          <p:nvSpPr>
            <p:cNvPr id="8" name="Google Shape;138;p14">
              <a:extLst>
                <a:ext uri="{FF2B5EF4-FFF2-40B4-BE49-F238E27FC236}">
                  <a16:creationId xmlns:a16="http://schemas.microsoft.com/office/drawing/2014/main" id="{C634241E-D9AF-B1CF-6684-A7087236A22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p14">
              <a:extLst>
                <a:ext uri="{FF2B5EF4-FFF2-40B4-BE49-F238E27FC236}">
                  <a16:creationId xmlns:a16="http://schemas.microsoft.com/office/drawing/2014/main" id="{E018CA9C-DDC2-0027-E1DB-C59CBD5106C1}"/>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95;p16">
            <a:extLst>
              <a:ext uri="{FF2B5EF4-FFF2-40B4-BE49-F238E27FC236}">
                <a16:creationId xmlns:a16="http://schemas.microsoft.com/office/drawing/2014/main" id="{E1519598-1E26-8FE7-EBD1-EFF8BF94C691}"/>
              </a:ext>
            </a:extLst>
          </p:cNvPr>
          <p:cNvSpPr/>
          <p:nvPr/>
        </p:nvSpPr>
        <p:spPr>
          <a:xfrm rot="1513866">
            <a:off x="16554697" y="2828995"/>
            <a:ext cx="2173925" cy="1853270"/>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5">
              <a:alphaModFix/>
            </a:blip>
            <a:stretch>
              <a:fillRect/>
            </a:stretch>
          </a:blipFill>
          <a:ln>
            <a:noFill/>
          </a:ln>
        </p:spPr>
        <p:txBody>
          <a:bodyPr/>
          <a:lstStyle/>
          <a:p>
            <a:endParaRPr lang="en-IN"/>
          </a:p>
        </p:txBody>
      </p:sp>
      <p:sp>
        <p:nvSpPr>
          <p:cNvPr id="28" name="Google Shape;586;p31">
            <a:extLst>
              <a:ext uri="{FF2B5EF4-FFF2-40B4-BE49-F238E27FC236}">
                <a16:creationId xmlns:a16="http://schemas.microsoft.com/office/drawing/2014/main" id="{78119B40-7944-2F85-B688-9F92E47CED99}"/>
              </a:ext>
            </a:extLst>
          </p:cNvPr>
          <p:cNvSpPr/>
          <p:nvPr/>
        </p:nvSpPr>
        <p:spPr>
          <a:xfrm rot="1751861">
            <a:off x="1258723" y="1983731"/>
            <a:ext cx="1695983" cy="1695983"/>
          </a:xfrm>
          <a:custGeom>
            <a:avLst/>
            <a:gdLst/>
            <a:ahLst/>
            <a:cxnLst/>
            <a:rect l="l" t="t" r="r" b="b"/>
            <a:pathLst>
              <a:path w="1059455" h="1059455" extrusionOk="0">
                <a:moveTo>
                  <a:pt x="0" y="0"/>
                </a:moveTo>
                <a:lnTo>
                  <a:pt x="1059455" y="0"/>
                </a:lnTo>
                <a:lnTo>
                  <a:pt x="1059455" y="1059455"/>
                </a:lnTo>
                <a:lnTo>
                  <a:pt x="0" y="1059455"/>
                </a:lnTo>
                <a:lnTo>
                  <a:pt x="0" y="0"/>
                </a:lnTo>
                <a:close/>
              </a:path>
            </a:pathLst>
          </a:custGeom>
          <a:blipFill rotWithShape="1">
            <a:blip r:embed="rId6">
              <a:alphaModFix/>
            </a:blip>
            <a:stretch>
              <a:fillRect/>
            </a:stretch>
          </a:blipFill>
          <a:ln>
            <a:noFill/>
          </a:ln>
        </p:spPr>
        <p:txBody>
          <a:bodyPr/>
          <a:lstStyle/>
          <a:p>
            <a:endParaRPr lang="en-IN"/>
          </a:p>
        </p:txBody>
      </p:sp>
      <p:sp>
        <p:nvSpPr>
          <p:cNvPr id="4" name="Google Shape;259;p18">
            <a:extLst>
              <a:ext uri="{FF2B5EF4-FFF2-40B4-BE49-F238E27FC236}">
                <a16:creationId xmlns:a16="http://schemas.microsoft.com/office/drawing/2014/main" id="{7AC9782D-6449-952C-AEE7-E1860FF51230}"/>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6</a:t>
            </a:r>
            <a:endParaRPr lang="en-US" dirty="0">
              <a:latin typeface="Slabo 27px"/>
              <a:ea typeface="Slabo 27px"/>
              <a:cs typeface="Slabo 27px"/>
              <a:sym typeface="Slabo 27px"/>
            </a:endParaRPr>
          </a:p>
        </p:txBody>
      </p:sp>
      <p:sp>
        <p:nvSpPr>
          <p:cNvPr id="30" name="Google Shape;259;p18">
            <a:extLst>
              <a:ext uri="{FF2B5EF4-FFF2-40B4-BE49-F238E27FC236}">
                <a16:creationId xmlns:a16="http://schemas.microsoft.com/office/drawing/2014/main" id="{2D3697D3-8079-82D6-2543-7D3F3936830D}"/>
              </a:ext>
            </a:extLst>
          </p:cNvPr>
          <p:cNvSpPr txBox="1"/>
          <p:nvPr/>
        </p:nvSpPr>
        <p:spPr>
          <a:xfrm>
            <a:off x="6394922" y="2204309"/>
            <a:ext cx="5487175" cy="118186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200" i="0" u="none" strike="noStrike" cap="none" dirty="0">
                <a:solidFill>
                  <a:srgbClr val="FFFFFF"/>
                </a:solidFill>
                <a:latin typeface="Slabo 27px"/>
                <a:ea typeface="Slabo 27px"/>
                <a:cs typeface="Slabo 27px"/>
                <a:sym typeface="Slabo 27px"/>
              </a:rPr>
              <a:t>A set of entities – </a:t>
            </a:r>
            <a:r>
              <a:rPr lang="en-US" sz="3200" b="1" i="0" u="none" strike="noStrike" cap="none" dirty="0">
                <a:solidFill>
                  <a:srgbClr val="FFFFFF"/>
                </a:solidFill>
                <a:latin typeface="Slabo 27px"/>
                <a:ea typeface="Slabo 27px"/>
                <a:cs typeface="Slabo 27px"/>
                <a:sym typeface="Slabo 27px"/>
              </a:rPr>
              <a:t>characters, locations </a:t>
            </a:r>
            <a:r>
              <a:rPr lang="en-US" sz="3200" i="0" u="none" strike="noStrike" cap="none" dirty="0">
                <a:solidFill>
                  <a:srgbClr val="FFFFFF"/>
                </a:solidFill>
                <a:latin typeface="Slabo 27px"/>
                <a:ea typeface="Slabo 27px"/>
                <a:cs typeface="Slabo 27px"/>
                <a:sym typeface="Slabo 27px"/>
              </a:rPr>
              <a:t>and</a:t>
            </a:r>
            <a:r>
              <a:rPr lang="en-US" sz="3200" b="1" i="0" u="none" strike="noStrike" cap="none" dirty="0">
                <a:solidFill>
                  <a:srgbClr val="FFFFFF"/>
                </a:solidFill>
                <a:latin typeface="Slabo 27px"/>
                <a:ea typeface="Slabo 27px"/>
                <a:cs typeface="Slabo 27px"/>
                <a:sym typeface="Slabo 27px"/>
              </a:rPr>
              <a:t> objects</a:t>
            </a:r>
            <a:endParaRPr lang="en-US" sz="1200" dirty="0">
              <a:latin typeface="Slabo 27px"/>
              <a:ea typeface="Slabo 27px"/>
              <a:cs typeface="Slabo 27px"/>
              <a:sym typeface="Slabo 27px"/>
            </a:endParaRPr>
          </a:p>
        </p:txBody>
      </p:sp>
      <p:cxnSp>
        <p:nvCxnSpPr>
          <p:cNvPr id="6" name="Straight Connector 5">
            <a:extLst>
              <a:ext uri="{FF2B5EF4-FFF2-40B4-BE49-F238E27FC236}">
                <a16:creationId xmlns:a16="http://schemas.microsoft.com/office/drawing/2014/main" id="{6150B54D-43C2-A31E-D357-066D0D024EAD}"/>
              </a:ext>
            </a:extLst>
          </p:cNvPr>
          <p:cNvCxnSpPr>
            <a:cxnSpLocks/>
            <a:stCxn id="29" idx="3"/>
            <a:endCxn id="2" idx="2"/>
          </p:cNvCxnSpPr>
          <p:nvPr/>
        </p:nvCxnSpPr>
        <p:spPr>
          <a:xfrm flipV="1">
            <a:off x="5875477" y="7700527"/>
            <a:ext cx="391667" cy="75066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6AB504F-386F-F2F6-6317-AD3777E57FFB}"/>
              </a:ext>
            </a:extLst>
          </p:cNvPr>
          <p:cNvGrpSpPr/>
          <p:nvPr/>
        </p:nvGrpSpPr>
        <p:grpSpPr>
          <a:xfrm>
            <a:off x="4660087" y="8195924"/>
            <a:ext cx="1215390" cy="510540"/>
            <a:chOff x="4367657" y="4827269"/>
            <a:chExt cx="1215390" cy="510540"/>
          </a:xfrm>
        </p:grpSpPr>
        <p:sp>
          <p:nvSpPr>
            <p:cNvPr id="29" name="Rectangle: Rounded Corners 28">
              <a:extLst>
                <a:ext uri="{FF2B5EF4-FFF2-40B4-BE49-F238E27FC236}">
                  <a16:creationId xmlns:a16="http://schemas.microsoft.com/office/drawing/2014/main" id="{DD96E5F1-31D2-935D-D27C-820DD2847433}"/>
                </a:ext>
              </a:extLst>
            </p:cNvPr>
            <p:cNvSpPr/>
            <p:nvPr/>
          </p:nvSpPr>
          <p:spPr>
            <a:xfrm>
              <a:off x="4367657" y="4827269"/>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1" name="Google Shape;259;p18">
              <a:extLst>
                <a:ext uri="{FF2B5EF4-FFF2-40B4-BE49-F238E27FC236}">
                  <a16:creationId xmlns:a16="http://schemas.microsoft.com/office/drawing/2014/main" id="{0908D2BA-E3FB-9441-A95B-C1C58538E541}"/>
                </a:ext>
              </a:extLst>
            </p:cNvPr>
            <p:cNvSpPr txBox="1"/>
            <p:nvPr/>
          </p:nvSpPr>
          <p:spPr>
            <a:xfrm>
              <a:off x="4487308" y="4941504"/>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grimoire</a:t>
              </a:r>
              <a:endParaRPr lang="en-US" sz="700" dirty="0">
                <a:latin typeface="Slabo 27px"/>
                <a:ea typeface="Slabo 27px"/>
                <a:cs typeface="Slabo 27px"/>
                <a:sym typeface="Slabo 27px"/>
              </a:endParaRPr>
            </a:p>
          </p:txBody>
        </p:sp>
      </p:grpSp>
      <p:cxnSp>
        <p:nvCxnSpPr>
          <p:cNvPr id="32" name="Straight Connector 31">
            <a:extLst>
              <a:ext uri="{FF2B5EF4-FFF2-40B4-BE49-F238E27FC236}">
                <a16:creationId xmlns:a16="http://schemas.microsoft.com/office/drawing/2014/main" id="{9E19D2DE-9869-5858-3360-45546E7F5F7B}"/>
              </a:ext>
            </a:extLst>
          </p:cNvPr>
          <p:cNvCxnSpPr>
            <a:cxnSpLocks/>
            <a:stCxn id="34" idx="3"/>
            <a:endCxn id="11" idx="2"/>
          </p:cNvCxnSpPr>
          <p:nvPr/>
        </p:nvCxnSpPr>
        <p:spPr>
          <a:xfrm>
            <a:off x="5875477" y="4250728"/>
            <a:ext cx="391667" cy="81850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92475E1C-F89C-00F8-3CC4-61BA1EE624D4}"/>
              </a:ext>
            </a:extLst>
          </p:cNvPr>
          <p:cNvGrpSpPr/>
          <p:nvPr/>
        </p:nvGrpSpPr>
        <p:grpSpPr>
          <a:xfrm>
            <a:off x="4660087" y="3995453"/>
            <a:ext cx="1215390" cy="517065"/>
            <a:chOff x="4367657" y="7818796"/>
            <a:chExt cx="1215390" cy="517065"/>
          </a:xfrm>
        </p:grpSpPr>
        <p:sp>
          <p:nvSpPr>
            <p:cNvPr id="34" name="Rectangle: Rounded Corners 33">
              <a:extLst>
                <a:ext uri="{FF2B5EF4-FFF2-40B4-BE49-F238E27FC236}">
                  <a16:creationId xmlns:a16="http://schemas.microsoft.com/office/drawing/2014/main" id="{3A1A86C5-CA3C-69FC-761B-2F4CF1A399D2}"/>
                </a:ext>
              </a:extLst>
            </p:cNvPr>
            <p:cNvSpPr/>
            <p:nvPr/>
          </p:nvSpPr>
          <p:spPr>
            <a:xfrm>
              <a:off x="4367657" y="7818801"/>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5" name="Google Shape;259;p18">
              <a:extLst>
                <a:ext uri="{FF2B5EF4-FFF2-40B4-BE49-F238E27FC236}">
                  <a16:creationId xmlns:a16="http://schemas.microsoft.com/office/drawing/2014/main" id="{609FCDDC-1614-8232-3CA1-ACA75D2F71D9}"/>
                </a:ext>
              </a:extLst>
            </p:cNvPr>
            <p:cNvSpPr txBox="1"/>
            <p:nvPr/>
          </p:nvSpPr>
          <p:spPr>
            <a:xfrm>
              <a:off x="4508430" y="7818796"/>
              <a:ext cx="956592" cy="517065"/>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powerful warrior</a:t>
              </a:r>
              <a:endParaRPr lang="en-US" sz="700" dirty="0">
                <a:latin typeface="Slabo 27px"/>
                <a:ea typeface="Slabo 27px"/>
                <a:cs typeface="Slabo 27px"/>
                <a:sym typeface="Slabo 27px"/>
              </a:endParaRPr>
            </a:p>
          </p:txBody>
        </p:sp>
      </p:grpSp>
      <p:cxnSp>
        <p:nvCxnSpPr>
          <p:cNvPr id="36" name="Straight Connector 35">
            <a:extLst>
              <a:ext uri="{FF2B5EF4-FFF2-40B4-BE49-F238E27FC236}">
                <a16:creationId xmlns:a16="http://schemas.microsoft.com/office/drawing/2014/main" id="{B2616758-36F9-F840-E0F2-8CC012D52233}"/>
              </a:ext>
            </a:extLst>
          </p:cNvPr>
          <p:cNvCxnSpPr>
            <a:cxnSpLocks/>
            <a:stCxn id="12" idx="6"/>
            <a:endCxn id="38" idx="1"/>
          </p:cNvCxnSpPr>
          <p:nvPr/>
        </p:nvCxnSpPr>
        <p:spPr>
          <a:xfrm flipV="1">
            <a:off x="11065565" y="4250728"/>
            <a:ext cx="544662" cy="818508"/>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ED66075-27AE-E53F-CA3A-FBAAAFA8DD48}"/>
              </a:ext>
            </a:extLst>
          </p:cNvPr>
          <p:cNvGrpSpPr/>
          <p:nvPr/>
        </p:nvGrpSpPr>
        <p:grpSpPr>
          <a:xfrm>
            <a:off x="11610227" y="3995458"/>
            <a:ext cx="1215390" cy="510540"/>
            <a:chOff x="12020856" y="7818796"/>
            <a:chExt cx="1215390" cy="510540"/>
          </a:xfrm>
        </p:grpSpPr>
        <p:sp>
          <p:nvSpPr>
            <p:cNvPr id="38" name="Rectangle: Rounded Corners 37">
              <a:extLst>
                <a:ext uri="{FF2B5EF4-FFF2-40B4-BE49-F238E27FC236}">
                  <a16:creationId xmlns:a16="http://schemas.microsoft.com/office/drawing/2014/main" id="{CADD8E69-B1CB-65FF-C5FA-C21F3AA86404}"/>
                </a:ext>
              </a:extLst>
            </p:cNvPr>
            <p:cNvSpPr/>
            <p:nvPr/>
          </p:nvSpPr>
          <p:spPr>
            <a:xfrm>
              <a:off x="12020856" y="7818796"/>
              <a:ext cx="1215390" cy="5105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9" name="Google Shape;259;p18">
              <a:extLst>
                <a:ext uri="{FF2B5EF4-FFF2-40B4-BE49-F238E27FC236}">
                  <a16:creationId xmlns:a16="http://schemas.microsoft.com/office/drawing/2014/main" id="{C1073471-54E0-0679-6D3D-953962B5143D}"/>
                </a:ext>
              </a:extLst>
            </p:cNvPr>
            <p:cNvSpPr txBox="1"/>
            <p:nvPr/>
          </p:nvSpPr>
          <p:spPr>
            <a:xfrm>
              <a:off x="12150255" y="7942950"/>
              <a:ext cx="956592" cy="25853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i="0" u="none" strike="noStrike" cap="none" dirty="0">
                  <a:solidFill>
                    <a:srgbClr val="FFFFFF"/>
                  </a:solidFill>
                  <a:latin typeface="Slabo 27px"/>
                  <a:ea typeface="Slabo 27px"/>
                  <a:cs typeface="Slabo 27px"/>
                  <a:sym typeface="Slabo 27px"/>
                </a:rPr>
                <a:t>A man</a:t>
              </a:r>
              <a:endParaRPr lang="en-US" sz="700" dirty="0">
                <a:latin typeface="Slabo 27px"/>
                <a:ea typeface="Slabo 27px"/>
                <a:cs typeface="Slabo 27px"/>
                <a:sym typeface="Slabo 27px"/>
              </a:endParaRPr>
            </a:p>
          </p:txBody>
        </p:sp>
      </p:grpSp>
      <p:grpSp>
        <p:nvGrpSpPr>
          <p:cNvPr id="40" name="Group 39">
            <a:extLst>
              <a:ext uri="{FF2B5EF4-FFF2-40B4-BE49-F238E27FC236}">
                <a16:creationId xmlns:a16="http://schemas.microsoft.com/office/drawing/2014/main" id="{9D746C3A-FD01-7819-DB55-D80035A22DFE}"/>
              </a:ext>
            </a:extLst>
          </p:cNvPr>
          <p:cNvGrpSpPr/>
          <p:nvPr/>
        </p:nvGrpSpPr>
        <p:grpSpPr>
          <a:xfrm>
            <a:off x="8136437" y="7700526"/>
            <a:ext cx="1002073" cy="501728"/>
            <a:chOff x="8141431" y="6148282"/>
            <a:chExt cx="1002073" cy="501728"/>
          </a:xfrm>
        </p:grpSpPr>
        <p:cxnSp>
          <p:nvCxnSpPr>
            <p:cNvPr id="41" name="Straight Arrow Connector 40">
              <a:extLst>
                <a:ext uri="{FF2B5EF4-FFF2-40B4-BE49-F238E27FC236}">
                  <a16:creationId xmlns:a16="http://schemas.microsoft.com/office/drawing/2014/main" id="{07A7BBD2-F37B-5FCF-105B-66C2DAAF6CD8}"/>
                </a:ext>
              </a:extLst>
            </p:cNvPr>
            <p:cNvCxnSpPr>
              <a:cxnSpLocks/>
              <a:stCxn id="2" idx="6"/>
              <a:endCxn id="13" idx="2"/>
            </p:cNvCxnSpPr>
            <p:nvPr/>
          </p:nvCxnSpPr>
          <p:spPr>
            <a:xfrm flipV="1">
              <a:off x="8193703" y="6148282"/>
              <a:ext cx="94980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Google Shape;259;p18">
              <a:extLst>
                <a:ext uri="{FF2B5EF4-FFF2-40B4-BE49-F238E27FC236}">
                  <a16:creationId xmlns:a16="http://schemas.microsoft.com/office/drawing/2014/main" id="{E3443F13-6747-9AFC-F187-36C489559ED5}"/>
                </a:ext>
              </a:extLst>
            </p:cNvPr>
            <p:cNvSpPr txBox="1"/>
            <p:nvPr/>
          </p:nvSpPr>
          <p:spPr>
            <a:xfrm>
              <a:off x="8141431" y="6317611"/>
              <a:ext cx="956592" cy="332399"/>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800" i="0" u="none" strike="noStrike" cap="none" dirty="0">
                  <a:solidFill>
                    <a:srgbClr val="FFFFFF"/>
                  </a:solidFill>
                  <a:latin typeface="Slabo 27px"/>
                  <a:ea typeface="Slabo 27px"/>
                  <a:cs typeface="Slabo 27px"/>
                  <a:sym typeface="Slabo 27px"/>
                </a:rPr>
                <a:t>present in</a:t>
              </a:r>
              <a:endParaRPr lang="en-US" sz="900" dirty="0">
                <a:latin typeface="Slabo 27px"/>
                <a:ea typeface="Slabo 27px"/>
                <a:cs typeface="Slabo 27px"/>
                <a:sym typeface="Slabo 27px"/>
              </a:endParaRPr>
            </a:p>
          </p:txBody>
        </p:sp>
      </p:grpSp>
      <p:grpSp>
        <p:nvGrpSpPr>
          <p:cNvPr id="43" name="Group 42">
            <a:extLst>
              <a:ext uri="{FF2B5EF4-FFF2-40B4-BE49-F238E27FC236}">
                <a16:creationId xmlns:a16="http://schemas.microsoft.com/office/drawing/2014/main" id="{70F465B7-2711-A8DD-E18B-590BBD4AC879}"/>
              </a:ext>
            </a:extLst>
          </p:cNvPr>
          <p:cNvGrpSpPr/>
          <p:nvPr/>
        </p:nvGrpSpPr>
        <p:grpSpPr>
          <a:xfrm rot="10800000">
            <a:off x="7227927" y="6030018"/>
            <a:ext cx="1003962" cy="709726"/>
            <a:chOff x="6995075" y="6275160"/>
            <a:chExt cx="1003962" cy="709726"/>
          </a:xfrm>
        </p:grpSpPr>
        <p:cxnSp>
          <p:nvCxnSpPr>
            <p:cNvPr id="44" name="Straight Arrow Connector 43">
              <a:extLst>
                <a:ext uri="{FF2B5EF4-FFF2-40B4-BE49-F238E27FC236}">
                  <a16:creationId xmlns:a16="http://schemas.microsoft.com/office/drawing/2014/main" id="{DAAD1F92-91E6-1664-9694-DF90F23F96CF}"/>
                </a:ext>
              </a:extLst>
            </p:cNvPr>
            <p:cNvCxnSpPr>
              <a:cxnSpLocks/>
              <a:stCxn id="2" idx="0"/>
              <a:endCxn id="11" idx="4"/>
            </p:cNvCxnSpPr>
            <p:nvPr/>
          </p:nvCxnSpPr>
          <p:spPr>
            <a:xfrm rot="10800000" flipV="1">
              <a:off x="7999037" y="6275160"/>
              <a:ext cx="0" cy="709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Google Shape;259;p18">
              <a:extLst>
                <a:ext uri="{FF2B5EF4-FFF2-40B4-BE49-F238E27FC236}">
                  <a16:creationId xmlns:a16="http://schemas.microsoft.com/office/drawing/2014/main" id="{1AD85A58-0E7B-5290-3924-367A76961A8C}"/>
                </a:ext>
              </a:extLst>
            </p:cNvPr>
            <p:cNvSpPr txBox="1"/>
            <p:nvPr/>
          </p:nvSpPr>
          <p:spPr>
            <a:xfrm rot="10800000">
              <a:off x="6995075" y="6436003"/>
              <a:ext cx="956592" cy="332399"/>
            </a:xfrm>
            <a:prstGeom prst="rect">
              <a:avLst/>
            </a:prstGeom>
            <a:noFill/>
            <a:ln w="57150">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1800" dirty="0">
                  <a:solidFill>
                    <a:srgbClr val="FFFFFF"/>
                  </a:solidFill>
                  <a:latin typeface="Slabo 27px"/>
                  <a:ea typeface="Slabo 27px"/>
                  <a:cs typeface="Slabo 27px"/>
                  <a:sym typeface="Slabo 27px"/>
                </a:rPr>
                <a:t>held by</a:t>
              </a:r>
              <a:endParaRPr lang="en-US" sz="900" dirty="0">
                <a:latin typeface="Slabo 27px"/>
                <a:ea typeface="Slabo 27px"/>
                <a:cs typeface="Slabo 27px"/>
                <a:sym typeface="Slabo 27px"/>
              </a:endParaRPr>
            </a:p>
          </p:txBody>
        </p:sp>
      </p:grpSp>
      <p:sp>
        <p:nvSpPr>
          <p:cNvPr id="53" name="Google Shape;259;p18">
            <a:extLst>
              <a:ext uri="{FF2B5EF4-FFF2-40B4-BE49-F238E27FC236}">
                <a16:creationId xmlns:a16="http://schemas.microsoft.com/office/drawing/2014/main" id="{22EA0B88-8E0A-9B79-0B75-6D0209D1C74C}"/>
              </a:ext>
            </a:extLst>
          </p:cNvPr>
          <p:cNvSpPr txBox="1"/>
          <p:nvPr/>
        </p:nvSpPr>
        <p:spPr>
          <a:xfrm>
            <a:off x="733089" y="5822860"/>
            <a:ext cx="4363368"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b="1" i="0" u="none" strike="noStrike" cap="none" dirty="0">
                <a:solidFill>
                  <a:srgbClr val="FFFFFF"/>
                </a:solidFill>
                <a:latin typeface="Slabo 27px"/>
                <a:ea typeface="Slabo 27px"/>
                <a:cs typeface="Slabo 27px"/>
                <a:sym typeface="Slabo 27px"/>
              </a:rPr>
              <a:t>Giving world knowledge</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40096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0" name="Google Shape;126;p14">
            <a:extLst>
              <a:ext uri="{FF2B5EF4-FFF2-40B4-BE49-F238E27FC236}">
                <a16:creationId xmlns:a16="http://schemas.microsoft.com/office/drawing/2014/main" id="{5EDB3704-4153-885E-4645-4E1B8069E0F6}"/>
              </a:ext>
            </a:extLst>
          </p:cNvPr>
          <p:cNvSpPr/>
          <p:nvPr/>
        </p:nvSpPr>
        <p:spPr>
          <a:xfrm rot="16574215">
            <a:off x="14019129" y="6943538"/>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137" name="Google Shape;137;p14"/>
          <p:cNvGrpSpPr/>
          <p:nvPr/>
        </p:nvGrpSpPr>
        <p:grpSpPr>
          <a:xfrm>
            <a:off x="11683685" y="2854717"/>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0" y="252187"/>
            <a:ext cx="182880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Story, Quest and KG</a:t>
            </a:r>
            <a:endParaRPr dirty="0"/>
          </a:p>
        </p:txBody>
      </p:sp>
      <p:sp>
        <p:nvSpPr>
          <p:cNvPr id="6" name="Google Shape;259;p18">
            <a:extLst>
              <a:ext uri="{FF2B5EF4-FFF2-40B4-BE49-F238E27FC236}">
                <a16:creationId xmlns:a16="http://schemas.microsoft.com/office/drawing/2014/main" id="{821C12DE-07D0-EB82-AD6A-BF9F910EC650}"/>
              </a:ext>
            </a:extLst>
          </p:cNvPr>
          <p:cNvSpPr txBox="1"/>
          <p:nvPr/>
        </p:nvSpPr>
        <p:spPr>
          <a:xfrm>
            <a:off x="1912226" y="2868756"/>
            <a:ext cx="14183770"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Sequence of events or </a:t>
            </a:r>
            <a:r>
              <a:rPr lang="en-US" sz="3500" b="1" i="0" u="none" strike="noStrike" cap="none" dirty="0">
                <a:solidFill>
                  <a:srgbClr val="FFFFFF"/>
                </a:solidFill>
                <a:latin typeface="Slabo 27px"/>
                <a:ea typeface="Slabo 27px"/>
                <a:cs typeface="Slabo 27px"/>
                <a:sym typeface="Slabo 27px"/>
              </a:rPr>
              <a:t>plot points</a:t>
            </a:r>
            <a:endParaRPr lang="en-US"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C23DC850-AB08-7F9C-AD4D-E03F04762127}"/>
              </a:ext>
            </a:extLst>
          </p:cNvPr>
          <p:cNvSpPr txBox="1"/>
          <p:nvPr/>
        </p:nvSpPr>
        <p:spPr>
          <a:xfrm>
            <a:off x="1912226" y="3856336"/>
            <a:ext cx="14183770"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A set of entities – </a:t>
            </a:r>
            <a:r>
              <a:rPr lang="en-US" sz="3500" b="1" i="0" u="none" strike="noStrike" cap="none" dirty="0">
                <a:solidFill>
                  <a:srgbClr val="FFFFFF"/>
                </a:solidFill>
                <a:latin typeface="Slabo 27px"/>
                <a:ea typeface="Slabo 27px"/>
                <a:cs typeface="Slabo 27px"/>
                <a:sym typeface="Slabo 27px"/>
              </a:rPr>
              <a:t>characters, locations </a:t>
            </a:r>
            <a:r>
              <a:rPr lang="en-US" sz="3500" i="0" u="none" strike="noStrike" cap="none" dirty="0">
                <a:solidFill>
                  <a:srgbClr val="FFFFFF"/>
                </a:solidFill>
                <a:latin typeface="Slabo 27px"/>
                <a:ea typeface="Slabo 27px"/>
                <a:cs typeface="Slabo 27px"/>
                <a:sym typeface="Slabo 27px"/>
              </a:rPr>
              <a:t>and</a:t>
            </a:r>
            <a:r>
              <a:rPr lang="en-US" sz="3500" b="1" i="0" u="none" strike="noStrike" cap="none" dirty="0">
                <a:solidFill>
                  <a:srgbClr val="FFFFFF"/>
                </a:solidFill>
                <a:latin typeface="Slabo 27px"/>
                <a:ea typeface="Slabo 27px"/>
                <a:cs typeface="Slabo 27px"/>
                <a:sym typeface="Slabo 27px"/>
              </a:rPr>
              <a:t> objects </a:t>
            </a:r>
            <a:r>
              <a:rPr lang="en-US" sz="3500" i="0" u="none" strike="noStrike" cap="none" dirty="0">
                <a:solidFill>
                  <a:srgbClr val="FFFFFF"/>
                </a:solidFill>
                <a:latin typeface="Slabo 27px"/>
                <a:ea typeface="Slabo 27px"/>
                <a:cs typeface="Slabo 27px"/>
                <a:sym typeface="Slabo 27px"/>
              </a:rPr>
              <a:t>– related to the narrative</a:t>
            </a:r>
            <a:endParaRPr lang="en-US" dirty="0">
              <a:latin typeface="Slabo 27px"/>
              <a:ea typeface="Slabo 27px"/>
              <a:cs typeface="Slabo 27px"/>
              <a:sym typeface="Slabo 27px"/>
            </a:endParaRPr>
          </a:p>
        </p:txBody>
      </p:sp>
      <p:sp>
        <p:nvSpPr>
          <p:cNvPr id="2" name="Google Shape;259;p18">
            <a:extLst>
              <a:ext uri="{FF2B5EF4-FFF2-40B4-BE49-F238E27FC236}">
                <a16:creationId xmlns:a16="http://schemas.microsoft.com/office/drawing/2014/main" id="{8FD92A04-CF06-B7B1-7342-D78DE5585705}"/>
              </a:ext>
            </a:extLst>
          </p:cNvPr>
          <p:cNvSpPr txBox="1"/>
          <p:nvPr/>
        </p:nvSpPr>
        <p:spPr>
          <a:xfrm rot="16200000">
            <a:off x="-86117" y="3416576"/>
            <a:ext cx="1863891"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Story</a:t>
            </a:r>
            <a:endParaRPr lang="en-US" dirty="0">
              <a:latin typeface="Slabo 27px"/>
              <a:ea typeface="Slabo 27px"/>
              <a:cs typeface="Slabo 27px"/>
              <a:sym typeface="Slabo 27px"/>
            </a:endParaRPr>
          </a:p>
        </p:txBody>
      </p:sp>
      <p:sp>
        <p:nvSpPr>
          <p:cNvPr id="11" name="Left Brace 10">
            <a:extLst>
              <a:ext uri="{FF2B5EF4-FFF2-40B4-BE49-F238E27FC236}">
                <a16:creationId xmlns:a16="http://schemas.microsoft.com/office/drawing/2014/main" id="{32354D5D-ED1D-E973-3ECE-75E676D7F530}"/>
              </a:ext>
            </a:extLst>
          </p:cNvPr>
          <p:cNvSpPr/>
          <p:nvPr/>
        </p:nvSpPr>
        <p:spPr>
          <a:xfrm>
            <a:off x="1438128" y="2921800"/>
            <a:ext cx="204964" cy="1556297"/>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N"/>
          </a:p>
        </p:txBody>
      </p:sp>
      <p:sp>
        <p:nvSpPr>
          <p:cNvPr id="13" name="Google Shape;259;p18">
            <a:extLst>
              <a:ext uri="{FF2B5EF4-FFF2-40B4-BE49-F238E27FC236}">
                <a16:creationId xmlns:a16="http://schemas.microsoft.com/office/drawing/2014/main" id="{712967B0-4EC7-A772-E497-43FD0D8CAF64}"/>
              </a:ext>
            </a:extLst>
          </p:cNvPr>
          <p:cNvSpPr txBox="1"/>
          <p:nvPr/>
        </p:nvSpPr>
        <p:spPr>
          <a:xfrm rot="16200000">
            <a:off x="-86116" y="7932993"/>
            <a:ext cx="1863891" cy="646331"/>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Q</a:t>
            </a:r>
            <a:r>
              <a:rPr lang="en-US" sz="3500" dirty="0">
                <a:solidFill>
                  <a:srgbClr val="FFFFFF"/>
                </a:solidFill>
                <a:latin typeface="Slabo 27px"/>
                <a:ea typeface="Slabo 27px"/>
                <a:cs typeface="Slabo 27px"/>
                <a:sym typeface="Slabo 27px"/>
              </a:rPr>
              <a:t>uest</a:t>
            </a:r>
            <a:endParaRPr lang="en-US" dirty="0">
              <a:latin typeface="Slabo 27px"/>
              <a:ea typeface="Slabo 27px"/>
              <a:cs typeface="Slabo 27px"/>
              <a:sym typeface="Slabo 27px"/>
            </a:endParaRPr>
          </a:p>
        </p:txBody>
      </p:sp>
      <p:sp>
        <p:nvSpPr>
          <p:cNvPr id="14" name="Google Shape;259;p18">
            <a:extLst>
              <a:ext uri="{FF2B5EF4-FFF2-40B4-BE49-F238E27FC236}">
                <a16:creationId xmlns:a16="http://schemas.microsoft.com/office/drawing/2014/main" id="{D2C8D714-D7F3-8125-F4FD-A0058261759A}"/>
              </a:ext>
            </a:extLst>
          </p:cNvPr>
          <p:cNvSpPr txBox="1"/>
          <p:nvPr/>
        </p:nvSpPr>
        <p:spPr>
          <a:xfrm>
            <a:off x="1912226" y="7770113"/>
            <a:ext cx="11422775"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A title, a main objective and a set of tasks to progress through the</a:t>
            </a:r>
            <a:endParaRPr lang="en-US" dirty="0">
              <a:latin typeface="Slabo 27px"/>
              <a:ea typeface="Slabo 27px"/>
              <a:cs typeface="Slabo 27px"/>
              <a:sym typeface="Slabo 27px"/>
            </a:endParaRPr>
          </a:p>
        </p:txBody>
      </p:sp>
      <p:sp>
        <p:nvSpPr>
          <p:cNvPr id="16" name="Left Brace 15">
            <a:extLst>
              <a:ext uri="{FF2B5EF4-FFF2-40B4-BE49-F238E27FC236}">
                <a16:creationId xmlns:a16="http://schemas.microsoft.com/office/drawing/2014/main" id="{BE593A58-2DEB-65E8-3552-263CD8A465FD}"/>
              </a:ext>
            </a:extLst>
          </p:cNvPr>
          <p:cNvSpPr/>
          <p:nvPr/>
        </p:nvSpPr>
        <p:spPr>
          <a:xfrm>
            <a:off x="1438129" y="7317111"/>
            <a:ext cx="204964" cy="1556297"/>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N"/>
          </a:p>
        </p:txBody>
      </p:sp>
      <p:sp>
        <p:nvSpPr>
          <p:cNvPr id="17" name="Google Shape;259;p18">
            <a:extLst>
              <a:ext uri="{FF2B5EF4-FFF2-40B4-BE49-F238E27FC236}">
                <a16:creationId xmlns:a16="http://schemas.microsoft.com/office/drawing/2014/main" id="{ED1345AB-1C69-D485-987C-2052FC2B788B}"/>
              </a:ext>
            </a:extLst>
          </p:cNvPr>
          <p:cNvSpPr txBox="1"/>
          <p:nvPr/>
        </p:nvSpPr>
        <p:spPr>
          <a:xfrm rot="16200000">
            <a:off x="-418549" y="5383361"/>
            <a:ext cx="2420692" cy="1292662"/>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500" i="0" u="none" strike="noStrike" cap="none" dirty="0">
                <a:solidFill>
                  <a:srgbClr val="FFFFFF"/>
                </a:solidFill>
                <a:latin typeface="Slabo 27px"/>
                <a:ea typeface="Slabo 27px"/>
                <a:cs typeface="Slabo 27px"/>
                <a:sym typeface="Slabo 27px"/>
              </a:rPr>
              <a:t>Knowledge Graph</a:t>
            </a:r>
            <a:endParaRPr lang="en-US" dirty="0">
              <a:latin typeface="Slabo 27px"/>
              <a:ea typeface="Slabo 27px"/>
              <a:cs typeface="Slabo 27px"/>
              <a:sym typeface="Slabo 27px"/>
            </a:endParaRPr>
          </a:p>
        </p:txBody>
      </p:sp>
      <p:sp>
        <p:nvSpPr>
          <p:cNvPr id="19" name="Left Brace 18">
            <a:extLst>
              <a:ext uri="{FF2B5EF4-FFF2-40B4-BE49-F238E27FC236}">
                <a16:creationId xmlns:a16="http://schemas.microsoft.com/office/drawing/2014/main" id="{98B4618F-3BF5-0080-2C6C-220AC2EBA17D}"/>
              </a:ext>
            </a:extLst>
          </p:cNvPr>
          <p:cNvSpPr/>
          <p:nvPr/>
        </p:nvSpPr>
        <p:spPr>
          <a:xfrm>
            <a:off x="1470989" y="5104954"/>
            <a:ext cx="204964" cy="1556297"/>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N"/>
          </a:p>
        </p:txBody>
      </p:sp>
      <p:sp>
        <p:nvSpPr>
          <p:cNvPr id="20" name="Google Shape;259;p18">
            <a:extLst>
              <a:ext uri="{FF2B5EF4-FFF2-40B4-BE49-F238E27FC236}">
                <a16:creationId xmlns:a16="http://schemas.microsoft.com/office/drawing/2014/main" id="{F569D66A-9E0B-8BFE-8CCD-3F2D12B1BFEE}"/>
              </a:ext>
            </a:extLst>
          </p:cNvPr>
          <p:cNvSpPr txBox="1"/>
          <p:nvPr/>
        </p:nvSpPr>
        <p:spPr>
          <a:xfrm>
            <a:off x="1914436" y="5032742"/>
            <a:ext cx="5062564"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dirty="0">
                <a:solidFill>
                  <a:srgbClr val="FFFFFF"/>
                </a:solidFill>
                <a:latin typeface="Slabo 27px"/>
                <a:ea typeface="Slabo 27px"/>
                <a:cs typeface="Slabo 27px"/>
                <a:sym typeface="Slabo 27px"/>
              </a:rPr>
              <a:t>(a)</a:t>
            </a:r>
            <a:r>
              <a:rPr lang="en-US" sz="3500" i="0" u="none" strike="noStrike" cap="none" dirty="0">
                <a:solidFill>
                  <a:srgbClr val="FFFFFF"/>
                </a:solidFill>
                <a:latin typeface="Slabo 27px"/>
                <a:ea typeface="Slabo 27px"/>
                <a:cs typeface="Slabo 27px"/>
                <a:sym typeface="Slabo 27px"/>
              </a:rPr>
              <a:t> </a:t>
            </a:r>
            <a:r>
              <a:rPr lang="en-US" sz="3500" dirty="0">
                <a:solidFill>
                  <a:srgbClr val="FFFFFF"/>
                </a:solidFill>
                <a:latin typeface="Slabo 27px"/>
                <a:ea typeface="Slabo 27px"/>
                <a:cs typeface="Slabo 27px"/>
                <a:sym typeface="Slabo 27px"/>
              </a:rPr>
              <a:t>n</a:t>
            </a:r>
            <a:r>
              <a:rPr lang="en-US" sz="3500" i="0" u="none" strike="noStrike" cap="none" dirty="0">
                <a:solidFill>
                  <a:srgbClr val="FFFFFF"/>
                </a:solidFill>
                <a:latin typeface="Slabo 27px"/>
                <a:ea typeface="Slabo 27px"/>
                <a:cs typeface="Slabo 27px"/>
                <a:sym typeface="Slabo 27px"/>
              </a:rPr>
              <a:t>odes = entities</a:t>
            </a:r>
            <a:endParaRPr lang="en-US" dirty="0">
              <a:latin typeface="Slabo 27px"/>
              <a:ea typeface="Slabo 27px"/>
              <a:cs typeface="Slabo 27px"/>
              <a:sym typeface="Slabo 27px"/>
            </a:endParaRPr>
          </a:p>
        </p:txBody>
      </p:sp>
      <p:sp>
        <p:nvSpPr>
          <p:cNvPr id="21" name="Google Shape;259;p18">
            <a:extLst>
              <a:ext uri="{FF2B5EF4-FFF2-40B4-BE49-F238E27FC236}">
                <a16:creationId xmlns:a16="http://schemas.microsoft.com/office/drawing/2014/main" id="{A06B41EE-CED0-7D33-4A8E-7C4F22242DFC}"/>
              </a:ext>
            </a:extLst>
          </p:cNvPr>
          <p:cNvSpPr txBox="1"/>
          <p:nvPr/>
        </p:nvSpPr>
        <p:spPr>
          <a:xfrm>
            <a:off x="1914436" y="6029692"/>
            <a:ext cx="14183770"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dirty="0">
                <a:solidFill>
                  <a:srgbClr val="FFFFFF"/>
                </a:solidFill>
                <a:latin typeface="Slabo 27px"/>
                <a:ea typeface="Slabo 27px"/>
                <a:cs typeface="Slabo 27px"/>
                <a:sym typeface="Slabo 27px"/>
              </a:rPr>
              <a:t>(b) e</a:t>
            </a:r>
            <a:r>
              <a:rPr lang="en-US" sz="3500" i="0" u="none" strike="noStrike" cap="none" dirty="0">
                <a:solidFill>
                  <a:srgbClr val="FFFFFF"/>
                </a:solidFill>
                <a:latin typeface="Slabo 27px"/>
                <a:ea typeface="Slabo 27px"/>
                <a:cs typeface="Slabo 27px"/>
                <a:sym typeface="Slabo 27px"/>
              </a:rPr>
              <a:t>dges = relations between entities</a:t>
            </a:r>
            <a:endParaRPr lang="en-US" dirty="0">
              <a:latin typeface="Slabo 27px"/>
              <a:ea typeface="Slabo 27px"/>
              <a:cs typeface="Slabo 27px"/>
              <a:sym typeface="Slabo 27px"/>
            </a:endParaRPr>
          </a:p>
        </p:txBody>
      </p:sp>
      <p:sp>
        <p:nvSpPr>
          <p:cNvPr id="24" name="Google Shape;259;p18">
            <a:extLst>
              <a:ext uri="{FF2B5EF4-FFF2-40B4-BE49-F238E27FC236}">
                <a16:creationId xmlns:a16="http://schemas.microsoft.com/office/drawing/2014/main" id="{51D79FD9-0CF1-3165-5365-F6548AA4E27A}"/>
              </a:ext>
            </a:extLst>
          </p:cNvPr>
          <p:cNvSpPr txBox="1"/>
          <p:nvPr/>
        </p:nvSpPr>
        <p:spPr>
          <a:xfrm>
            <a:off x="4971901" y="3849118"/>
            <a:ext cx="5815519"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b="1" i="0" u="none" strike="noStrike" cap="none" dirty="0">
                <a:solidFill>
                  <a:srgbClr val="FFFFFF"/>
                </a:solidFill>
                <a:latin typeface="Slabo 27px"/>
                <a:ea typeface="Slabo 27px"/>
                <a:cs typeface="Slabo 27px"/>
                <a:sym typeface="Slabo 27px"/>
              </a:rPr>
              <a:t>characters, locations </a:t>
            </a:r>
            <a:r>
              <a:rPr lang="en-US" sz="3500" i="0" u="none" strike="noStrike" cap="none" dirty="0">
                <a:solidFill>
                  <a:srgbClr val="FFFFFF"/>
                </a:solidFill>
                <a:latin typeface="Slabo 27px"/>
                <a:ea typeface="Slabo 27px"/>
                <a:cs typeface="Slabo 27px"/>
                <a:sym typeface="Slabo 27px"/>
              </a:rPr>
              <a:t>and</a:t>
            </a:r>
            <a:r>
              <a:rPr lang="en-US" sz="3500" b="1" i="0" u="none" strike="noStrike" cap="none" dirty="0">
                <a:solidFill>
                  <a:srgbClr val="FFFFFF"/>
                </a:solidFill>
                <a:latin typeface="Slabo 27px"/>
                <a:ea typeface="Slabo 27px"/>
                <a:cs typeface="Slabo 27px"/>
                <a:sym typeface="Slabo 27px"/>
              </a:rPr>
              <a:t> objects</a:t>
            </a:r>
            <a:endParaRPr lang="en-US" dirty="0">
              <a:latin typeface="Slabo 27px"/>
              <a:ea typeface="Slabo 27px"/>
              <a:cs typeface="Slabo 27px"/>
              <a:sym typeface="Slabo 27px"/>
            </a:endParaRPr>
          </a:p>
        </p:txBody>
      </p:sp>
      <p:sp>
        <p:nvSpPr>
          <p:cNvPr id="25" name="Google Shape;259;p18">
            <a:extLst>
              <a:ext uri="{FF2B5EF4-FFF2-40B4-BE49-F238E27FC236}">
                <a16:creationId xmlns:a16="http://schemas.microsoft.com/office/drawing/2014/main" id="{AA060E44-6356-16F1-BB41-C9CB34CEA4F0}"/>
              </a:ext>
            </a:extLst>
          </p:cNvPr>
          <p:cNvSpPr txBox="1"/>
          <p:nvPr/>
        </p:nvSpPr>
        <p:spPr>
          <a:xfrm>
            <a:off x="5762900" y="2865493"/>
            <a:ext cx="1973140" cy="64633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3500" b="1" i="0" u="none" strike="noStrike" cap="none" dirty="0">
                <a:solidFill>
                  <a:srgbClr val="FFFFFF"/>
                </a:solidFill>
                <a:latin typeface="Slabo 27px"/>
                <a:ea typeface="Slabo 27px"/>
                <a:cs typeface="Slabo 27px"/>
                <a:sym typeface="Slabo 27px"/>
              </a:rPr>
              <a:t>plot points</a:t>
            </a:r>
            <a:endParaRPr lang="en-US" dirty="0">
              <a:latin typeface="Slabo 27px"/>
              <a:ea typeface="Slabo 27px"/>
              <a:cs typeface="Slabo 27px"/>
              <a:sym typeface="Slabo 27px"/>
            </a:endParaRPr>
          </a:p>
        </p:txBody>
      </p:sp>
      <p:sp>
        <p:nvSpPr>
          <p:cNvPr id="4" name="Google Shape;259;p18">
            <a:extLst>
              <a:ext uri="{FF2B5EF4-FFF2-40B4-BE49-F238E27FC236}">
                <a16:creationId xmlns:a16="http://schemas.microsoft.com/office/drawing/2014/main" id="{80982164-3665-EC3C-75A4-6158612D234D}"/>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7</a:t>
            </a:r>
            <a:endParaRPr lang="en-US" dirty="0">
              <a:latin typeface="Slabo 27px"/>
              <a:ea typeface="Slabo 27px"/>
              <a:cs typeface="Slabo 27px"/>
              <a:sym typeface="Slabo 27px"/>
            </a:endParaRPr>
          </a:p>
        </p:txBody>
      </p:sp>
    </p:spTree>
    <p:extLst>
      <p:ext uri="{BB962C8B-B14F-4D97-AF65-F5344CB8AC3E}">
        <p14:creationId xmlns:p14="http://schemas.microsoft.com/office/powerpoint/2010/main" val="16992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42" presetClass="path" presetSubtype="0" accel="50000" decel="50000" fill="hold" grpId="1" nodeType="afterEffect">
                                  <p:stCondLst>
                                    <p:cond delay="500"/>
                                  </p:stCondLst>
                                  <p:childTnLst>
                                    <p:animMotion origin="layout" path="M 4.02778E-6 4.44444E-6 L 0.02421 0.1145 " pathEditMode="relative" rAng="0" ptsTypes="AA">
                                      <p:cBhvr>
                                        <p:cTn id="47" dur="1000" fill="hold"/>
                                        <p:tgtEl>
                                          <p:spTgt spid="24"/>
                                        </p:tgtEl>
                                        <p:attrNameLst>
                                          <p:attrName>ppt_x</p:attrName>
                                          <p:attrName>ppt_y</p:attrName>
                                        </p:attrNameLst>
                                      </p:cBhvr>
                                      <p:rCtr x="1207" y="5725"/>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anim calcmode="lin" valueType="num">
                                      <p:cBhvr>
                                        <p:cTn id="59" dur="500" fill="hold"/>
                                        <p:tgtEl>
                                          <p:spTgt spid="14"/>
                                        </p:tgtEl>
                                        <p:attrNameLst>
                                          <p:attrName>ppt_x</p:attrName>
                                        </p:attrNameLst>
                                      </p:cBhvr>
                                      <p:tavLst>
                                        <p:tav tm="0">
                                          <p:val>
                                            <p:strVal val="#ppt_x"/>
                                          </p:val>
                                        </p:tav>
                                        <p:tav tm="100000">
                                          <p:val>
                                            <p:strVal val="#ppt_x"/>
                                          </p:val>
                                        </p:tav>
                                      </p:tavLst>
                                    </p:anim>
                                    <p:anim calcmode="lin" valueType="num">
                                      <p:cBhvr>
                                        <p:cTn id="60" dur="500" fill="hold"/>
                                        <p:tgtEl>
                                          <p:spTgt spid="14"/>
                                        </p:tgtEl>
                                        <p:attrNameLst>
                                          <p:attrName>ppt_y</p:attrName>
                                        </p:attrNameLst>
                                      </p:cBhvr>
                                      <p:tavLst>
                                        <p:tav tm="0">
                                          <p:val>
                                            <p:strVal val="#ppt_y+.1"/>
                                          </p:val>
                                        </p:tav>
                                        <p:tav tm="100000">
                                          <p:val>
                                            <p:strVal val="#ppt_y"/>
                                          </p:val>
                                        </p:tav>
                                      </p:tavLst>
                                    </p:anim>
                                  </p:childTnLst>
                                </p:cTn>
                              </p:par>
                            </p:childTnLst>
                          </p:cTn>
                        </p:par>
                        <p:par>
                          <p:cTn id="61" fill="hold">
                            <p:stCondLst>
                              <p:cond delay="500"/>
                            </p:stCondLst>
                            <p:childTnLst>
                              <p:par>
                                <p:cTn id="62" presetID="42" presetClass="path" presetSubtype="0" accel="50000" decel="50000" fill="hold" grpId="1" nodeType="afterEffect">
                                  <p:stCondLst>
                                    <p:cond delay="500"/>
                                  </p:stCondLst>
                                  <p:childTnLst>
                                    <p:animMotion origin="layout" path="M -4.16667E-7 3.45679E-6 L 0.41432 0.47237 " pathEditMode="relative" rAng="0" ptsTypes="AA">
                                      <p:cBhvr>
                                        <p:cTn id="63" dur="1000" fill="hold"/>
                                        <p:tgtEl>
                                          <p:spTgt spid="25"/>
                                        </p:tgtEl>
                                        <p:attrNameLst>
                                          <p:attrName>ppt_x</p:attrName>
                                          <p:attrName>ppt_y</p:attrName>
                                        </p:attrNameLst>
                                      </p:cBhvr>
                                      <p:rCtr x="20712" y="2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11" grpId="0" animBg="1"/>
      <p:bldP spid="13" grpId="0"/>
      <p:bldP spid="14" grpId="0"/>
      <p:bldP spid="16" grpId="0" animBg="1"/>
      <p:bldP spid="17" grpId="0"/>
      <p:bldP spid="19" grpId="0" animBg="1"/>
      <p:bldP spid="20" grpId="0"/>
      <p:bldP spid="21" grpId="0"/>
      <p:bldP spid="24" grpId="0"/>
      <p:bldP spid="24" grpId="1"/>
      <p:bldP spid="25" grpId="0"/>
      <p:bldP spid="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Google Shape;126;p14">
            <a:extLst>
              <a:ext uri="{FF2B5EF4-FFF2-40B4-BE49-F238E27FC236}">
                <a16:creationId xmlns:a16="http://schemas.microsoft.com/office/drawing/2014/main" id="{B34195D0-73AF-0639-731F-4E428921F09F}"/>
              </a:ext>
            </a:extLst>
          </p:cNvPr>
          <p:cNvSpPr/>
          <p:nvPr/>
        </p:nvSpPr>
        <p:spPr>
          <a:xfrm rot="16574215">
            <a:off x="13894493" y="6943539"/>
            <a:ext cx="5663171" cy="6097627"/>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134" name="Google Shape;134;p14"/>
          <p:cNvGrpSpPr/>
          <p:nvPr/>
        </p:nvGrpSpPr>
        <p:grpSpPr>
          <a:xfrm>
            <a:off x="11534656" y="6846303"/>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4636405" y="8376833"/>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3" name="Google Shape;124;p14">
            <a:extLst>
              <a:ext uri="{FF2B5EF4-FFF2-40B4-BE49-F238E27FC236}">
                <a16:creationId xmlns:a16="http://schemas.microsoft.com/office/drawing/2014/main" id="{49342FAF-E9EF-C736-DA8C-65D2763A5058}"/>
              </a:ext>
            </a:extLst>
          </p:cNvPr>
          <p:cNvSpPr/>
          <p:nvPr/>
        </p:nvSpPr>
        <p:spPr>
          <a:xfrm rot="7110449">
            <a:off x="-902386" y="-1517825"/>
            <a:ext cx="3854861" cy="4150590"/>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txBody>
          <a:bodyPr/>
          <a:lstStyle/>
          <a:p>
            <a:endParaRPr lang="en-IN"/>
          </a:p>
        </p:txBody>
      </p:sp>
      <p:sp>
        <p:nvSpPr>
          <p:cNvPr id="5" name="Google Shape;143;p14">
            <a:extLst>
              <a:ext uri="{FF2B5EF4-FFF2-40B4-BE49-F238E27FC236}">
                <a16:creationId xmlns:a16="http://schemas.microsoft.com/office/drawing/2014/main" id="{EDEC5AF9-B6E2-8839-597B-8789E9CB634A}"/>
              </a:ext>
            </a:extLst>
          </p:cNvPr>
          <p:cNvSpPr/>
          <p:nvPr/>
        </p:nvSpPr>
        <p:spPr>
          <a:xfrm rot="9273880">
            <a:off x="16682738" y="-1170940"/>
            <a:ext cx="3210523" cy="3456822"/>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4">
              <a:alphaModFix/>
            </a:blip>
            <a:stretch>
              <a:fillRect/>
            </a:stretch>
          </a:blipFill>
          <a:ln>
            <a:noFill/>
          </a:ln>
        </p:spPr>
        <p:txBody>
          <a:bodyPr/>
          <a:lstStyle/>
          <a:p>
            <a:endParaRPr lang="en-IN"/>
          </a:p>
        </p:txBody>
      </p:sp>
      <p:sp>
        <p:nvSpPr>
          <p:cNvPr id="125" name="Google Shape;125;p14"/>
          <p:cNvSpPr txBox="1"/>
          <p:nvPr/>
        </p:nvSpPr>
        <p:spPr>
          <a:xfrm>
            <a:off x="1852245" y="252187"/>
            <a:ext cx="14536617"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Quest generation framework</a:t>
            </a:r>
            <a:endParaRPr dirty="0"/>
          </a:p>
        </p:txBody>
      </p:sp>
      <p:sp>
        <p:nvSpPr>
          <p:cNvPr id="2" name="Google Shape;167;p15">
            <a:extLst>
              <a:ext uri="{FF2B5EF4-FFF2-40B4-BE49-F238E27FC236}">
                <a16:creationId xmlns:a16="http://schemas.microsoft.com/office/drawing/2014/main" id="{0F764065-D149-AEBC-E7FC-9D8967131165}"/>
              </a:ext>
            </a:extLst>
          </p:cNvPr>
          <p:cNvSpPr/>
          <p:nvPr/>
        </p:nvSpPr>
        <p:spPr>
          <a:xfrm>
            <a:off x="15595284" y="2552819"/>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5">
              <a:alphaModFix/>
            </a:blip>
            <a:stretch>
              <a:fillRect/>
            </a:stretch>
          </a:blipFill>
          <a:ln>
            <a:noFill/>
          </a:ln>
        </p:spPr>
        <p:txBody>
          <a:bodyPr/>
          <a:lstStyle/>
          <a:p>
            <a:endParaRPr lang="en-IN"/>
          </a:p>
        </p:txBody>
      </p:sp>
      <p:sp>
        <p:nvSpPr>
          <p:cNvPr id="19" name="Google Shape;259;p18">
            <a:extLst>
              <a:ext uri="{FF2B5EF4-FFF2-40B4-BE49-F238E27FC236}">
                <a16:creationId xmlns:a16="http://schemas.microsoft.com/office/drawing/2014/main" id="{ECCCB86A-230F-29A5-A174-2A8331E77518}"/>
              </a:ext>
            </a:extLst>
          </p:cNvPr>
          <p:cNvSpPr txBox="1"/>
          <p:nvPr/>
        </p:nvSpPr>
        <p:spPr>
          <a:xfrm>
            <a:off x="2417749" y="4382470"/>
            <a:ext cx="5415153" cy="590931"/>
          </a:xfrm>
          <a:prstGeom prst="rect">
            <a:avLst/>
          </a:prstGeom>
          <a:noFill/>
          <a:ln>
            <a:noFill/>
          </a:ln>
        </p:spPr>
        <p:txBody>
          <a:bodyPr spcFirstLastPara="1" wrap="square" lIns="0" tIns="0" rIns="0" bIns="0" anchor="t" anchorCtr="0">
            <a:spAutoFit/>
          </a:bodyPr>
          <a:lstStyle/>
          <a:p>
            <a:pPr lvl="0">
              <a:lnSpc>
                <a:spcPct val="120000"/>
              </a:lnSpc>
            </a:pPr>
            <a:r>
              <a:rPr lang="en-IN" sz="3200" b="1" dirty="0">
                <a:solidFill>
                  <a:srgbClr val="FFFFFF"/>
                </a:solidFill>
                <a:latin typeface="Slabo 27px"/>
                <a:ea typeface="Slabo 27px"/>
                <a:cs typeface="Slabo 27px"/>
                <a:sym typeface="Slabo 27px"/>
              </a:rPr>
              <a:t>Plot points</a:t>
            </a:r>
            <a:r>
              <a:rPr lang="en-IN" sz="3200" dirty="0">
                <a:solidFill>
                  <a:srgbClr val="FFFFFF"/>
                </a:solidFill>
                <a:latin typeface="Slabo 27px"/>
                <a:ea typeface="Slabo 27px"/>
                <a:cs typeface="Slabo 27px"/>
                <a:sym typeface="Slabo 27px"/>
              </a:rPr>
              <a:t> related to the quest</a:t>
            </a:r>
            <a:endParaRPr lang="en-US" sz="1200" dirty="0">
              <a:latin typeface="Slabo 27px"/>
              <a:ea typeface="Slabo 27px"/>
              <a:cs typeface="Slabo 27px"/>
              <a:sym typeface="Slabo 27px"/>
            </a:endParaRPr>
          </a:p>
        </p:txBody>
      </p:sp>
      <p:sp>
        <p:nvSpPr>
          <p:cNvPr id="7" name="Google Shape;259;p18">
            <a:extLst>
              <a:ext uri="{FF2B5EF4-FFF2-40B4-BE49-F238E27FC236}">
                <a16:creationId xmlns:a16="http://schemas.microsoft.com/office/drawing/2014/main" id="{0A077C29-1906-DE97-593B-DD9706EB1254}"/>
              </a:ext>
            </a:extLst>
          </p:cNvPr>
          <p:cNvSpPr txBox="1"/>
          <p:nvPr/>
        </p:nvSpPr>
        <p:spPr>
          <a:xfrm>
            <a:off x="2417748" y="5543739"/>
            <a:ext cx="9059594" cy="590931"/>
          </a:xfrm>
          <a:prstGeom prst="rect">
            <a:avLst/>
          </a:prstGeom>
          <a:noFill/>
          <a:ln>
            <a:noFill/>
          </a:ln>
        </p:spPr>
        <p:txBody>
          <a:bodyPr spcFirstLastPara="1" wrap="square" lIns="0" tIns="0" rIns="0" bIns="0" anchor="t" anchorCtr="0">
            <a:spAutoFit/>
          </a:bodyPr>
          <a:lstStyle/>
          <a:p>
            <a:pPr lvl="0">
              <a:lnSpc>
                <a:spcPct val="120000"/>
              </a:lnSpc>
            </a:pPr>
            <a:r>
              <a:rPr lang="en-IN" sz="3200" dirty="0">
                <a:solidFill>
                  <a:srgbClr val="FFFFFF"/>
                </a:solidFill>
                <a:latin typeface="Slabo 27px"/>
                <a:ea typeface="Slabo 27px"/>
                <a:cs typeface="Slabo 27px"/>
                <a:sym typeface="Slabo 27px"/>
              </a:rPr>
              <a:t>Contextual information from the </a:t>
            </a:r>
            <a:r>
              <a:rPr lang="en-IN" sz="3200" b="1" dirty="0">
                <a:solidFill>
                  <a:srgbClr val="FFFFFF"/>
                </a:solidFill>
                <a:latin typeface="Slabo 27px"/>
                <a:ea typeface="Slabo 27px"/>
                <a:cs typeface="Slabo 27px"/>
                <a:sym typeface="Slabo 27px"/>
              </a:rPr>
              <a:t>world knowledge graph</a:t>
            </a:r>
            <a:endParaRPr lang="en-US" sz="1200" b="1" dirty="0">
              <a:latin typeface="Slabo 27px"/>
              <a:ea typeface="Slabo 27px"/>
              <a:cs typeface="Slabo 27px"/>
              <a:sym typeface="Slabo 27px"/>
            </a:endParaRPr>
          </a:p>
        </p:txBody>
      </p:sp>
      <p:sp>
        <p:nvSpPr>
          <p:cNvPr id="9" name="Google Shape;259;p18">
            <a:extLst>
              <a:ext uri="{FF2B5EF4-FFF2-40B4-BE49-F238E27FC236}">
                <a16:creationId xmlns:a16="http://schemas.microsoft.com/office/drawing/2014/main" id="{230C4138-2E9D-6E1F-2B7F-B614FB94D156}"/>
              </a:ext>
            </a:extLst>
          </p:cNvPr>
          <p:cNvSpPr txBox="1"/>
          <p:nvPr/>
        </p:nvSpPr>
        <p:spPr>
          <a:xfrm>
            <a:off x="2417748" y="6705008"/>
            <a:ext cx="9059594" cy="590931"/>
          </a:xfrm>
          <a:prstGeom prst="rect">
            <a:avLst/>
          </a:prstGeom>
          <a:noFill/>
          <a:ln>
            <a:noFill/>
          </a:ln>
        </p:spPr>
        <p:txBody>
          <a:bodyPr spcFirstLastPara="1" wrap="square" lIns="0" tIns="0" rIns="0" bIns="0" anchor="t" anchorCtr="0">
            <a:spAutoFit/>
          </a:bodyPr>
          <a:lstStyle/>
          <a:p>
            <a:pPr lvl="0">
              <a:lnSpc>
                <a:spcPct val="120000"/>
              </a:lnSpc>
            </a:pPr>
            <a:r>
              <a:rPr lang="en-IN" sz="3200" dirty="0">
                <a:solidFill>
                  <a:srgbClr val="FFFFFF"/>
                </a:solidFill>
                <a:latin typeface="Slabo 27px"/>
                <a:ea typeface="Slabo 27px"/>
                <a:cs typeface="Slabo 27px"/>
                <a:sym typeface="Slabo 27px"/>
              </a:rPr>
              <a:t>Quest generation </a:t>
            </a:r>
            <a:r>
              <a:rPr lang="en-IN" sz="3200" b="1" dirty="0">
                <a:solidFill>
                  <a:srgbClr val="FFFFFF"/>
                </a:solidFill>
                <a:latin typeface="Slabo 27px"/>
                <a:ea typeface="Slabo 27px"/>
                <a:cs typeface="Slabo 27px"/>
                <a:sym typeface="Slabo 27px"/>
              </a:rPr>
              <a:t>language model </a:t>
            </a:r>
            <a:r>
              <a:rPr lang="en-IN" sz="3200" dirty="0">
                <a:solidFill>
                  <a:srgbClr val="FFFFFF"/>
                </a:solidFill>
                <a:latin typeface="Slabo 27px"/>
                <a:ea typeface="Slabo 27px"/>
                <a:cs typeface="Slabo 27px"/>
                <a:sym typeface="Slabo 27px"/>
              </a:rPr>
              <a:t>(LLM)</a:t>
            </a:r>
            <a:endParaRPr lang="en-US" sz="1200" b="1" dirty="0">
              <a:latin typeface="Slabo 27px"/>
              <a:ea typeface="Slabo 27px"/>
              <a:cs typeface="Slabo 27px"/>
              <a:sym typeface="Slabo 27px"/>
            </a:endParaRPr>
          </a:p>
        </p:txBody>
      </p:sp>
      <p:pic>
        <p:nvPicPr>
          <p:cNvPr id="8" name="Graphic 7" descr="Clipboard Checked outline">
            <a:extLst>
              <a:ext uri="{FF2B5EF4-FFF2-40B4-BE49-F238E27FC236}">
                <a16:creationId xmlns:a16="http://schemas.microsoft.com/office/drawing/2014/main" id="{4CFBE80B-A5ED-6329-C9BC-A71238DADA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63176" y="3484962"/>
            <a:ext cx="1743010" cy="1743010"/>
          </a:xfrm>
          <a:prstGeom prst="rect">
            <a:avLst/>
          </a:prstGeom>
        </p:spPr>
      </p:pic>
      <p:pic>
        <p:nvPicPr>
          <p:cNvPr id="10" name="Graphic 9" descr="Connections outline">
            <a:extLst>
              <a:ext uri="{FF2B5EF4-FFF2-40B4-BE49-F238E27FC236}">
                <a16:creationId xmlns:a16="http://schemas.microsoft.com/office/drawing/2014/main" id="{7FA1F510-4126-3347-8A4F-AB5F8A7C51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68122" y="5033627"/>
            <a:ext cx="1743010" cy="1743010"/>
          </a:xfrm>
          <a:prstGeom prst="rect">
            <a:avLst/>
          </a:prstGeom>
        </p:spPr>
      </p:pic>
      <p:grpSp>
        <p:nvGrpSpPr>
          <p:cNvPr id="15" name="Group 14">
            <a:extLst>
              <a:ext uri="{FF2B5EF4-FFF2-40B4-BE49-F238E27FC236}">
                <a16:creationId xmlns:a16="http://schemas.microsoft.com/office/drawing/2014/main" id="{F4995418-EFEF-C4C5-77CD-51B206C8F1F2}"/>
              </a:ext>
            </a:extLst>
          </p:cNvPr>
          <p:cNvGrpSpPr/>
          <p:nvPr/>
        </p:nvGrpSpPr>
        <p:grpSpPr>
          <a:xfrm>
            <a:off x="14351901" y="6039093"/>
            <a:ext cx="1865188" cy="1756580"/>
            <a:chOff x="12473287" y="8020102"/>
            <a:chExt cx="1381610" cy="1301160"/>
          </a:xfrm>
        </p:grpSpPr>
        <p:pic>
          <p:nvPicPr>
            <p:cNvPr id="12" name="Graphic 11" descr="Speech outline">
              <a:extLst>
                <a:ext uri="{FF2B5EF4-FFF2-40B4-BE49-F238E27FC236}">
                  <a16:creationId xmlns:a16="http://schemas.microsoft.com/office/drawing/2014/main" id="{1C4766C7-D067-FB11-FBF5-FE1491ECDC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3122879" y="8020102"/>
              <a:ext cx="732018" cy="732018"/>
            </a:xfrm>
            <a:prstGeom prst="rect">
              <a:avLst/>
            </a:prstGeom>
          </p:spPr>
        </p:pic>
        <p:pic>
          <p:nvPicPr>
            <p:cNvPr id="14" name="Graphic 13" descr="Artificial Intelligence outline">
              <a:extLst>
                <a:ext uri="{FF2B5EF4-FFF2-40B4-BE49-F238E27FC236}">
                  <a16:creationId xmlns:a16="http://schemas.microsoft.com/office/drawing/2014/main" id="{6F0E93A6-368F-964D-0F89-C0E92ED651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73287" y="8406862"/>
              <a:ext cx="914400" cy="914400"/>
            </a:xfrm>
            <a:prstGeom prst="rect">
              <a:avLst/>
            </a:prstGeom>
          </p:spPr>
        </p:pic>
      </p:grpSp>
      <p:sp>
        <p:nvSpPr>
          <p:cNvPr id="11" name="Google Shape;259;p18">
            <a:extLst>
              <a:ext uri="{FF2B5EF4-FFF2-40B4-BE49-F238E27FC236}">
                <a16:creationId xmlns:a16="http://schemas.microsoft.com/office/drawing/2014/main" id="{62513E4F-B8AB-9260-B057-342496D09A8B}"/>
              </a:ext>
            </a:extLst>
          </p:cNvPr>
          <p:cNvSpPr txBox="1"/>
          <p:nvPr/>
        </p:nvSpPr>
        <p:spPr>
          <a:xfrm>
            <a:off x="232167" y="9560903"/>
            <a:ext cx="437468" cy="664797"/>
          </a:xfrm>
          <a:prstGeom prst="rect">
            <a:avLst/>
          </a:prstGeom>
          <a:noFill/>
          <a:ln>
            <a:noFill/>
          </a:ln>
        </p:spPr>
        <p:txBody>
          <a:bodyPr spcFirstLastPara="1" wrap="square" lIns="0" tIns="0" rIns="0" bIns="0" anchor="t" anchorCtr="0">
            <a:spAutoFit/>
          </a:bodyPr>
          <a:lstStyle/>
          <a:p>
            <a:pPr marR="0" lvl="0" algn="ctr" rtl="0">
              <a:lnSpc>
                <a:spcPct val="120000"/>
              </a:lnSpc>
              <a:spcBef>
                <a:spcPts val="0"/>
              </a:spcBef>
              <a:spcAft>
                <a:spcPts val="0"/>
              </a:spcAft>
            </a:pPr>
            <a:r>
              <a:rPr lang="en-US" sz="3600" dirty="0">
                <a:solidFill>
                  <a:srgbClr val="FFFFFF"/>
                </a:solidFill>
                <a:latin typeface="Slabo 27px"/>
                <a:ea typeface="Slabo 27px"/>
                <a:cs typeface="Slabo 27px"/>
                <a:sym typeface="Slabo 27px"/>
              </a:rPr>
              <a:t>8</a:t>
            </a:r>
            <a:endParaRPr lang="en-US" dirty="0">
              <a:latin typeface="Slabo 27px"/>
              <a:ea typeface="Slabo 27px"/>
              <a:cs typeface="Slabo 27px"/>
              <a:sym typeface="Slabo 27px"/>
            </a:endParaRPr>
          </a:p>
        </p:txBody>
      </p:sp>
      <p:sp>
        <p:nvSpPr>
          <p:cNvPr id="17" name="Google Shape;574;p31">
            <a:extLst>
              <a:ext uri="{FF2B5EF4-FFF2-40B4-BE49-F238E27FC236}">
                <a16:creationId xmlns:a16="http://schemas.microsoft.com/office/drawing/2014/main" id="{767F1A78-7E6D-4822-6FF1-7E85AF37BC71}"/>
              </a:ext>
            </a:extLst>
          </p:cNvPr>
          <p:cNvSpPr/>
          <p:nvPr/>
        </p:nvSpPr>
        <p:spPr>
          <a:xfrm>
            <a:off x="1730901" y="4429565"/>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4">
              <a:alphaModFix/>
            </a:blip>
            <a:stretch>
              <a:fillRect/>
            </a:stretch>
          </a:blipFill>
          <a:ln>
            <a:noFill/>
          </a:ln>
        </p:spPr>
        <p:txBody>
          <a:bodyPr/>
          <a:lstStyle/>
          <a:p>
            <a:endParaRPr lang="en-IN"/>
          </a:p>
        </p:txBody>
      </p:sp>
      <p:sp>
        <p:nvSpPr>
          <p:cNvPr id="18" name="Google Shape;574;p31">
            <a:extLst>
              <a:ext uri="{FF2B5EF4-FFF2-40B4-BE49-F238E27FC236}">
                <a16:creationId xmlns:a16="http://schemas.microsoft.com/office/drawing/2014/main" id="{2D329D09-49C2-7D78-0B90-78D7BFB32661}"/>
              </a:ext>
            </a:extLst>
          </p:cNvPr>
          <p:cNvSpPr/>
          <p:nvPr/>
        </p:nvSpPr>
        <p:spPr>
          <a:xfrm>
            <a:off x="1730901" y="5590834"/>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4">
              <a:alphaModFix/>
            </a:blip>
            <a:stretch>
              <a:fillRect/>
            </a:stretch>
          </a:blipFill>
          <a:ln>
            <a:noFill/>
          </a:ln>
        </p:spPr>
        <p:txBody>
          <a:bodyPr/>
          <a:lstStyle/>
          <a:p>
            <a:endParaRPr lang="en-IN"/>
          </a:p>
        </p:txBody>
      </p:sp>
      <p:sp>
        <p:nvSpPr>
          <p:cNvPr id="20" name="Google Shape;574;p31">
            <a:extLst>
              <a:ext uri="{FF2B5EF4-FFF2-40B4-BE49-F238E27FC236}">
                <a16:creationId xmlns:a16="http://schemas.microsoft.com/office/drawing/2014/main" id="{36C23D1C-8BD7-9D16-17F0-9DC98BF92BF2}"/>
              </a:ext>
            </a:extLst>
          </p:cNvPr>
          <p:cNvSpPr/>
          <p:nvPr/>
        </p:nvSpPr>
        <p:spPr>
          <a:xfrm>
            <a:off x="1730901" y="6752103"/>
            <a:ext cx="496739" cy="496739"/>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14">
              <a:alphaModFix/>
            </a:blip>
            <a:stretch>
              <a:fillRect/>
            </a:stretch>
          </a:blipFill>
          <a:ln>
            <a:noFill/>
          </a:ln>
        </p:spPr>
        <p:txBody>
          <a:bodyPr/>
          <a:lstStyle/>
          <a:p>
            <a:endParaRPr lang="en-IN"/>
          </a:p>
        </p:txBody>
      </p:sp>
    </p:spTree>
    <p:extLst>
      <p:ext uri="{BB962C8B-B14F-4D97-AF65-F5344CB8AC3E}">
        <p14:creationId xmlns:p14="http://schemas.microsoft.com/office/powerpoint/2010/main" val="22029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P spid="9" grpId="0"/>
      <p:bldP spid="17" grpId="0" animBg="1"/>
      <p:bldP spid="18" grpId="0" animBg="1"/>
      <p:bldP spid="20"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2998</TotalTime>
  <Words>5168</Words>
  <Application>Microsoft Office PowerPoint</Application>
  <PresentationFormat>Custom</PresentationFormat>
  <Paragraphs>582</Paragraphs>
  <Slides>55</Slides>
  <Notes>55</Notes>
  <HiddenSlides>25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Slabo 27px</vt:lpstr>
      <vt:lpstr>Courier New</vt:lpstr>
      <vt:lpstr>Arial</vt:lpstr>
      <vt:lpstr>Google Sans</vt:lpstr>
      <vt:lpstr>Calibri</vt:lpstr>
      <vt:lpstr>Selawik</vt:lpstr>
      <vt:lpstr>Selawik Light</vt:lpstr>
      <vt:lpstr>Arial Narrow</vt:lpstr>
      <vt:lpstr>Black Ops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Mishra, M.K. (Manish, Student M-CS)</cp:lastModifiedBy>
  <cp:revision>1</cp:revision>
  <dcterms:modified xsi:type="dcterms:W3CDTF">2023-12-22T12:13:57Z</dcterms:modified>
</cp:coreProperties>
</file>